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94" r:id="rId3"/>
    <p:sldId id="289" r:id="rId4"/>
    <p:sldId id="305" r:id="rId5"/>
    <p:sldId id="304" r:id="rId6"/>
    <p:sldId id="297" r:id="rId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8" autoAdjust="0"/>
    <p:restoredTop sz="94660" autoAdjust="0"/>
  </p:normalViewPr>
  <p:slideViewPr>
    <p:cSldViewPr snapToGrid="0">
      <p:cViewPr varScale="1">
        <p:scale>
          <a:sx n="119" d="100"/>
          <a:sy n="119" d="100"/>
        </p:scale>
        <p:origin x="11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04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18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9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29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66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90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22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30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16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pPr/>
              <a:t>2022/3/7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88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51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42"/>
          <p:cNvSpPr>
            <a:spLocks noEditPoints="1"/>
          </p:cNvSpPr>
          <p:nvPr/>
        </p:nvSpPr>
        <p:spPr bwMode="auto">
          <a:xfrm>
            <a:off x="1384279" y="946151"/>
            <a:ext cx="6610350" cy="3573463"/>
          </a:xfrm>
          <a:custGeom>
            <a:avLst/>
            <a:gdLst>
              <a:gd name="T0" fmla="*/ 956 w 3458"/>
              <a:gd name="T1" fmla="*/ 1719 h 1870"/>
              <a:gd name="T2" fmla="*/ 1032 w 3458"/>
              <a:gd name="T3" fmla="*/ 1643 h 1870"/>
              <a:gd name="T4" fmla="*/ 1865 w 3458"/>
              <a:gd name="T5" fmla="*/ 1567 h 1870"/>
              <a:gd name="T6" fmla="*/ 2928 w 3458"/>
              <a:gd name="T7" fmla="*/ 1491 h 1870"/>
              <a:gd name="T8" fmla="*/ 1789 w 3458"/>
              <a:gd name="T9" fmla="*/ 1491 h 1870"/>
              <a:gd name="T10" fmla="*/ 2852 w 3458"/>
              <a:gd name="T11" fmla="*/ 1413 h 1870"/>
              <a:gd name="T12" fmla="*/ 1184 w 3458"/>
              <a:gd name="T13" fmla="*/ 1413 h 1870"/>
              <a:gd name="T14" fmla="*/ 1941 w 3458"/>
              <a:gd name="T15" fmla="*/ 1338 h 1870"/>
              <a:gd name="T16" fmla="*/ 956 w 3458"/>
              <a:gd name="T17" fmla="*/ 1338 h 1870"/>
              <a:gd name="T18" fmla="*/ 2016 w 3458"/>
              <a:gd name="T19" fmla="*/ 1262 h 1870"/>
              <a:gd name="T20" fmla="*/ 1032 w 3458"/>
              <a:gd name="T21" fmla="*/ 1262 h 1870"/>
              <a:gd name="T22" fmla="*/ 2016 w 3458"/>
              <a:gd name="T23" fmla="*/ 1186 h 1870"/>
              <a:gd name="T24" fmla="*/ 1108 w 3458"/>
              <a:gd name="T25" fmla="*/ 1186 h 1870"/>
              <a:gd name="T26" fmla="*/ 2016 w 3458"/>
              <a:gd name="T27" fmla="*/ 1110 h 1870"/>
              <a:gd name="T28" fmla="*/ 1486 w 3458"/>
              <a:gd name="T29" fmla="*/ 1110 h 1870"/>
              <a:gd name="T30" fmla="*/ 2471 w 3458"/>
              <a:gd name="T31" fmla="*/ 1035 h 1870"/>
              <a:gd name="T32" fmla="*/ 1865 w 3458"/>
              <a:gd name="T33" fmla="*/ 1035 h 1870"/>
              <a:gd name="T34" fmla="*/ 729 w 3458"/>
              <a:gd name="T35" fmla="*/ 1035 h 1870"/>
              <a:gd name="T36" fmla="*/ 2395 w 3458"/>
              <a:gd name="T37" fmla="*/ 959 h 1870"/>
              <a:gd name="T38" fmla="*/ 1789 w 3458"/>
              <a:gd name="T39" fmla="*/ 959 h 1870"/>
              <a:gd name="T40" fmla="*/ 578 w 3458"/>
              <a:gd name="T41" fmla="*/ 959 h 1870"/>
              <a:gd name="T42" fmla="*/ 2395 w 3458"/>
              <a:gd name="T43" fmla="*/ 883 h 1870"/>
              <a:gd name="T44" fmla="*/ 1789 w 3458"/>
              <a:gd name="T45" fmla="*/ 883 h 1870"/>
              <a:gd name="T46" fmla="*/ 578 w 3458"/>
              <a:gd name="T47" fmla="*/ 883 h 1870"/>
              <a:gd name="T48" fmla="*/ 2547 w 3458"/>
              <a:gd name="T49" fmla="*/ 807 h 1870"/>
              <a:gd name="T50" fmla="*/ 2016 w 3458"/>
              <a:gd name="T51" fmla="*/ 807 h 1870"/>
              <a:gd name="T52" fmla="*/ 729 w 3458"/>
              <a:gd name="T53" fmla="*/ 807 h 1870"/>
              <a:gd name="T54" fmla="*/ 2776 w 3458"/>
              <a:gd name="T55" fmla="*/ 732 h 1870"/>
              <a:gd name="T56" fmla="*/ 2244 w 3458"/>
              <a:gd name="T57" fmla="*/ 732 h 1870"/>
              <a:gd name="T58" fmla="*/ 881 w 3458"/>
              <a:gd name="T59" fmla="*/ 732 h 1870"/>
              <a:gd name="T60" fmla="*/ 2928 w 3458"/>
              <a:gd name="T61" fmla="*/ 656 h 1870"/>
              <a:gd name="T62" fmla="*/ 2395 w 3458"/>
              <a:gd name="T63" fmla="*/ 656 h 1870"/>
              <a:gd name="T64" fmla="*/ 1865 w 3458"/>
              <a:gd name="T65" fmla="*/ 656 h 1870"/>
              <a:gd name="T66" fmla="*/ 881 w 3458"/>
              <a:gd name="T67" fmla="*/ 656 h 1870"/>
              <a:gd name="T68" fmla="*/ 3155 w 3458"/>
              <a:gd name="T69" fmla="*/ 578 h 1870"/>
              <a:gd name="T70" fmla="*/ 2547 w 3458"/>
              <a:gd name="T71" fmla="*/ 578 h 1870"/>
              <a:gd name="T72" fmla="*/ 2016 w 3458"/>
              <a:gd name="T73" fmla="*/ 578 h 1870"/>
              <a:gd name="T74" fmla="*/ 956 w 3458"/>
              <a:gd name="T75" fmla="*/ 578 h 1870"/>
              <a:gd name="T76" fmla="*/ 426 w 3458"/>
              <a:gd name="T77" fmla="*/ 578 h 1870"/>
              <a:gd name="T78" fmla="*/ 3003 w 3458"/>
              <a:gd name="T79" fmla="*/ 502 h 1870"/>
              <a:gd name="T80" fmla="*/ 2471 w 3458"/>
              <a:gd name="T81" fmla="*/ 502 h 1870"/>
              <a:gd name="T82" fmla="*/ 1941 w 3458"/>
              <a:gd name="T83" fmla="*/ 502 h 1870"/>
              <a:gd name="T84" fmla="*/ 729 w 3458"/>
              <a:gd name="T85" fmla="*/ 502 h 1870"/>
              <a:gd name="T86" fmla="*/ 123 w 3458"/>
              <a:gd name="T87" fmla="*/ 502 h 1870"/>
              <a:gd name="T88" fmla="*/ 3003 w 3458"/>
              <a:gd name="T89" fmla="*/ 426 h 1870"/>
              <a:gd name="T90" fmla="*/ 2471 w 3458"/>
              <a:gd name="T91" fmla="*/ 426 h 1870"/>
              <a:gd name="T92" fmla="*/ 1941 w 3458"/>
              <a:gd name="T93" fmla="*/ 426 h 1870"/>
              <a:gd name="T94" fmla="*/ 956 w 3458"/>
              <a:gd name="T95" fmla="*/ 426 h 1870"/>
              <a:gd name="T96" fmla="*/ 426 w 3458"/>
              <a:gd name="T97" fmla="*/ 426 h 1870"/>
              <a:gd name="T98" fmla="*/ 3306 w 3458"/>
              <a:gd name="T99" fmla="*/ 351 h 1870"/>
              <a:gd name="T100" fmla="*/ 2776 w 3458"/>
              <a:gd name="T101" fmla="*/ 351 h 1870"/>
              <a:gd name="T102" fmla="*/ 2244 w 3458"/>
              <a:gd name="T103" fmla="*/ 351 h 1870"/>
              <a:gd name="T104" fmla="*/ 1184 w 3458"/>
              <a:gd name="T105" fmla="*/ 351 h 1870"/>
              <a:gd name="T106" fmla="*/ 502 w 3458"/>
              <a:gd name="T107" fmla="*/ 351 h 1870"/>
              <a:gd name="T108" fmla="*/ 3079 w 3458"/>
              <a:gd name="T109" fmla="*/ 275 h 1870"/>
              <a:gd name="T110" fmla="*/ 2471 w 3458"/>
              <a:gd name="T111" fmla="*/ 275 h 1870"/>
              <a:gd name="T112" fmla="*/ 1184 w 3458"/>
              <a:gd name="T113" fmla="*/ 275 h 1870"/>
              <a:gd name="T114" fmla="*/ 426 w 3458"/>
              <a:gd name="T115" fmla="*/ 275 h 1870"/>
              <a:gd name="T116" fmla="*/ 1865 w 3458"/>
              <a:gd name="T117" fmla="*/ 199 h 1870"/>
              <a:gd name="T118" fmla="*/ 805 w 3458"/>
              <a:gd name="T119" fmla="*/ 199 h 1870"/>
              <a:gd name="T120" fmla="*/ 1789 w 3458"/>
              <a:gd name="T121" fmla="*/ 123 h 1870"/>
              <a:gd name="T122" fmla="*/ 881 w 3458"/>
              <a:gd name="T123" fmla="*/ 123 h 1870"/>
              <a:gd name="T124" fmla="*/ 1335 w 3458"/>
              <a:gd name="T125" fmla="*/ 48 h 1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58" h="1870">
                <a:moveTo>
                  <a:pt x="956" y="1870"/>
                </a:moveTo>
                <a:lnTo>
                  <a:pt x="909" y="1870"/>
                </a:lnTo>
                <a:lnTo>
                  <a:pt x="909" y="1823"/>
                </a:lnTo>
                <a:lnTo>
                  <a:pt x="956" y="1823"/>
                </a:lnTo>
                <a:lnTo>
                  <a:pt x="956" y="1870"/>
                </a:lnTo>
                <a:close/>
                <a:moveTo>
                  <a:pt x="3230" y="1794"/>
                </a:moveTo>
                <a:lnTo>
                  <a:pt x="3181" y="1794"/>
                </a:lnTo>
                <a:lnTo>
                  <a:pt x="3181" y="1747"/>
                </a:lnTo>
                <a:lnTo>
                  <a:pt x="3230" y="1747"/>
                </a:lnTo>
                <a:lnTo>
                  <a:pt x="3230" y="1794"/>
                </a:lnTo>
                <a:close/>
                <a:moveTo>
                  <a:pt x="956" y="1794"/>
                </a:moveTo>
                <a:lnTo>
                  <a:pt x="909" y="1794"/>
                </a:lnTo>
                <a:lnTo>
                  <a:pt x="909" y="1747"/>
                </a:lnTo>
                <a:lnTo>
                  <a:pt x="956" y="1747"/>
                </a:lnTo>
                <a:lnTo>
                  <a:pt x="956" y="1794"/>
                </a:lnTo>
                <a:close/>
                <a:moveTo>
                  <a:pt x="3306" y="1719"/>
                </a:moveTo>
                <a:lnTo>
                  <a:pt x="3257" y="1719"/>
                </a:lnTo>
                <a:lnTo>
                  <a:pt x="3257" y="1671"/>
                </a:lnTo>
                <a:lnTo>
                  <a:pt x="3306" y="1671"/>
                </a:lnTo>
                <a:lnTo>
                  <a:pt x="3306" y="1719"/>
                </a:lnTo>
                <a:close/>
                <a:moveTo>
                  <a:pt x="3003" y="1719"/>
                </a:moveTo>
                <a:lnTo>
                  <a:pt x="2954" y="1719"/>
                </a:lnTo>
                <a:lnTo>
                  <a:pt x="2954" y="1671"/>
                </a:lnTo>
                <a:lnTo>
                  <a:pt x="3003" y="1671"/>
                </a:lnTo>
                <a:lnTo>
                  <a:pt x="3003" y="1719"/>
                </a:lnTo>
                <a:close/>
                <a:moveTo>
                  <a:pt x="1032" y="1719"/>
                </a:moveTo>
                <a:lnTo>
                  <a:pt x="985" y="1719"/>
                </a:lnTo>
                <a:lnTo>
                  <a:pt x="985" y="1671"/>
                </a:lnTo>
                <a:lnTo>
                  <a:pt x="1032" y="1671"/>
                </a:lnTo>
                <a:lnTo>
                  <a:pt x="1032" y="1719"/>
                </a:lnTo>
                <a:close/>
                <a:moveTo>
                  <a:pt x="956" y="1719"/>
                </a:moveTo>
                <a:lnTo>
                  <a:pt x="909" y="1719"/>
                </a:lnTo>
                <a:lnTo>
                  <a:pt x="909" y="1671"/>
                </a:lnTo>
                <a:lnTo>
                  <a:pt x="956" y="1671"/>
                </a:lnTo>
                <a:lnTo>
                  <a:pt x="956" y="1719"/>
                </a:lnTo>
                <a:close/>
                <a:moveTo>
                  <a:pt x="3382" y="1643"/>
                </a:moveTo>
                <a:lnTo>
                  <a:pt x="3332" y="1643"/>
                </a:lnTo>
                <a:lnTo>
                  <a:pt x="3332" y="1596"/>
                </a:lnTo>
                <a:lnTo>
                  <a:pt x="3382" y="1596"/>
                </a:lnTo>
                <a:lnTo>
                  <a:pt x="3382" y="1643"/>
                </a:lnTo>
                <a:close/>
                <a:moveTo>
                  <a:pt x="3306" y="1643"/>
                </a:moveTo>
                <a:lnTo>
                  <a:pt x="3257" y="1643"/>
                </a:lnTo>
                <a:lnTo>
                  <a:pt x="3257" y="1596"/>
                </a:lnTo>
                <a:lnTo>
                  <a:pt x="3306" y="1596"/>
                </a:lnTo>
                <a:lnTo>
                  <a:pt x="3306" y="1643"/>
                </a:lnTo>
                <a:close/>
                <a:moveTo>
                  <a:pt x="3079" y="1643"/>
                </a:moveTo>
                <a:lnTo>
                  <a:pt x="3029" y="1643"/>
                </a:lnTo>
                <a:lnTo>
                  <a:pt x="3029" y="1596"/>
                </a:lnTo>
                <a:lnTo>
                  <a:pt x="3079" y="1596"/>
                </a:lnTo>
                <a:lnTo>
                  <a:pt x="3079" y="1643"/>
                </a:lnTo>
                <a:close/>
                <a:moveTo>
                  <a:pt x="3003" y="1643"/>
                </a:moveTo>
                <a:lnTo>
                  <a:pt x="2954" y="1643"/>
                </a:lnTo>
                <a:lnTo>
                  <a:pt x="2954" y="1596"/>
                </a:lnTo>
                <a:lnTo>
                  <a:pt x="3003" y="1596"/>
                </a:lnTo>
                <a:lnTo>
                  <a:pt x="3003" y="1643"/>
                </a:lnTo>
                <a:close/>
                <a:moveTo>
                  <a:pt x="2928" y="1643"/>
                </a:moveTo>
                <a:lnTo>
                  <a:pt x="2878" y="1643"/>
                </a:lnTo>
                <a:lnTo>
                  <a:pt x="2878" y="1596"/>
                </a:lnTo>
                <a:lnTo>
                  <a:pt x="2928" y="1596"/>
                </a:lnTo>
                <a:lnTo>
                  <a:pt x="2928" y="1643"/>
                </a:lnTo>
                <a:close/>
                <a:moveTo>
                  <a:pt x="2776" y="1643"/>
                </a:moveTo>
                <a:lnTo>
                  <a:pt x="2726" y="1643"/>
                </a:lnTo>
                <a:lnTo>
                  <a:pt x="2726" y="1596"/>
                </a:lnTo>
                <a:lnTo>
                  <a:pt x="2776" y="1596"/>
                </a:lnTo>
                <a:lnTo>
                  <a:pt x="2776" y="1643"/>
                </a:lnTo>
                <a:close/>
                <a:moveTo>
                  <a:pt x="1032" y="1643"/>
                </a:moveTo>
                <a:lnTo>
                  <a:pt x="985" y="1643"/>
                </a:lnTo>
                <a:lnTo>
                  <a:pt x="985" y="1596"/>
                </a:lnTo>
                <a:lnTo>
                  <a:pt x="1032" y="1596"/>
                </a:lnTo>
                <a:lnTo>
                  <a:pt x="1032" y="1643"/>
                </a:lnTo>
                <a:close/>
                <a:moveTo>
                  <a:pt x="956" y="1643"/>
                </a:moveTo>
                <a:lnTo>
                  <a:pt x="909" y="1643"/>
                </a:lnTo>
                <a:lnTo>
                  <a:pt x="909" y="1596"/>
                </a:lnTo>
                <a:lnTo>
                  <a:pt x="956" y="1596"/>
                </a:lnTo>
                <a:lnTo>
                  <a:pt x="956" y="1643"/>
                </a:lnTo>
                <a:close/>
                <a:moveTo>
                  <a:pt x="3079" y="1567"/>
                </a:moveTo>
                <a:lnTo>
                  <a:pt x="3029" y="1567"/>
                </a:lnTo>
                <a:lnTo>
                  <a:pt x="3029" y="1517"/>
                </a:lnTo>
                <a:lnTo>
                  <a:pt x="3079" y="1517"/>
                </a:lnTo>
                <a:lnTo>
                  <a:pt x="3079" y="1567"/>
                </a:lnTo>
                <a:close/>
                <a:moveTo>
                  <a:pt x="3003" y="1567"/>
                </a:moveTo>
                <a:lnTo>
                  <a:pt x="2954" y="1567"/>
                </a:lnTo>
                <a:lnTo>
                  <a:pt x="2954" y="1517"/>
                </a:lnTo>
                <a:lnTo>
                  <a:pt x="3003" y="1517"/>
                </a:lnTo>
                <a:lnTo>
                  <a:pt x="3003" y="1567"/>
                </a:lnTo>
                <a:close/>
                <a:moveTo>
                  <a:pt x="2928" y="1567"/>
                </a:moveTo>
                <a:lnTo>
                  <a:pt x="2878" y="1567"/>
                </a:lnTo>
                <a:lnTo>
                  <a:pt x="2878" y="1517"/>
                </a:lnTo>
                <a:lnTo>
                  <a:pt x="2928" y="1517"/>
                </a:lnTo>
                <a:lnTo>
                  <a:pt x="2928" y="1567"/>
                </a:lnTo>
                <a:close/>
                <a:moveTo>
                  <a:pt x="2852" y="1567"/>
                </a:moveTo>
                <a:lnTo>
                  <a:pt x="2802" y="1567"/>
                </a:lnTo>
                <a:lnTo>
                  <a:pt x="2802" y="1517"/>
                </a:lnTo>
                <a:lnTo>
                  <a:pt x="2852" y="1517"/>
                </a:lnTo>
                <a:lnTo>
                  <a:pt x="2852" y="1567"/>
                </a:lnTo>
                <a:close/>
                <a:moveTo>
                  <a:pt x="2776" y="1567"/>
                </a:moveTo>
                <a:lnTo>
                  <a:pt x="2726" y="1567"/>
                </a:lnTo>
                <a:lnTo>
                  <a:pt x="2726" y="1517"/>
                </a:lnTo>
                <a:lnTo>
                  <a:pt x="2776" y="1517"/>
                </a:lnTo>
                <a:lnTo>
                  <a:pt x="2776" y="1567"/>
                </a:lnTo>
                <a:close/>
                <a:moveTo>
                  <a:pt x="1865" y="1567"/>
                </a:moveTo>
                <a:lnTo>
                  <a:pt x="1818" y="1567"/>
                </a:lnTo>
                <a:lnTo>
                  <a:pt x="1818" y="1517"/>
                </a:lnTo>
                <a:lnTo>
                  <a:pt x="1865" y="1517"/>
                </a:lnTo>
                <a:lnTo>
                  <a:pt x="1865" y="1567"/>
                </a:lnTo>
                <a:close/>
                <a:moveTo>
                  <a:pt x="1789" y="1567"/>
                </a:moveTo>
                <a:lnTo>
                  <a:pt x="1742" y="1567"/>
                </a:lnTo>
                <a:lnTo>
                  <a:pt x="1742" y="1517"/>
                </a:lnTo>
                <a:lnTo>
                  <a:pt x="1789" y="1517"/>
                </a:lnTo>
                <a:lnTo>
                  <a:pt x="1789" y="1567"/>
                </a:lnTo>
                <a:close/>
                <a:moveTo>
                  <a:pt x="1108" y="1567"/>
                </a:moveTo>
                <a:lnTo>
                  <a:pt x="1060" y="1567"/>
                </a:lnTo>
                <a:lnTo>
                  <a:pt x="1060" y="1517"/>
                </a:lnTo>
                <a:lnTo>
                  <a:pt x="1108" y="1517"/>
                </a:lnTo>
                <a:lnTo>
                  <a:pt x="1108" y="1567"/>
                </a:lnTo>
                <a:close/>
                <a:moveTo>
                  <a:pt x="1032" y="1567"/>
                </a:moveTo>
                <a:lnTo>
                  <a:pt x="985" y="1567"/>
                </a:lnTo>
                <a:lnTo>
                  <a:pt x="985" y="1517"/>
                </a:lnTo>
                <a:lnTo>
                  <a:pt x="1032" y="1517"/>
                </a:lnTo>
                <a:lnTo>
                  <a:pt x="1032" y="1567"/>
                </a:lnTo>
                <a:close/>
                <a:moveTo>
                  <a:pt x="956" y="1567"/>
                </a:moveTo>
                <a:lnTo>
                  <a:pt x="909" y="1567"/>
                </a:lnTo>
                <a:lnTo>
                  <a:pt x="909" y="1517"/>
                </a:lnTo>
                <a:lnTo>
                  <a:pt x="956" y="1517"/>
                </a:lnTo>
                <a:lnTo>
                  <a:pt x="956" y="1567"/>
                </a:lnTo>
                <a:close/>
                <a:moveTo>
                  <a:pt x="3079" y="1491"/>
                </a:moveTo>
                <a:lnTo>
                  <a:pt x="3029" y="1491"/>
                </a:lnTo>
                <a:lnTo>
                  <a:pt x="3029" y="1442"/>
                </a:lnTo>
                <a:lnTo>
                  <a:pt x="3079" y="1442"/>
                </a:lnTo>
                <a:lnTo>
                  <a:pt x="3079" y="1491"/>
                </a:lnTo>
                <a:close/>
                <a:moveTo>
                  <a:pt x="3003" y="1491"/>
                </a:moveTo>
                <a:lnTo>
                  <a:pt x="2954" y="1491"/>
                </a:lnTo>
                <a:lnTo>
                  <a:pt x="2954" y="1442"/>
                </a:lnTo>
                <a:lnTo>
                  <a:pt x="3003" y="1442"/>
                </a:lnTo>
                <a:lnTo>
                  <a:pt x="3003" y="1491"/>
                </a:lnTo>
                <a:close/>
                <a:moveTo>
                  <a:pt x="2928" y="1491"/>
                </a:moveTo>
                <a:lnTo>
                  <a:pt x="2878" y="1491"/>
                </a:lnTo>
                <a:lnTo>
                  <a:pt x="2878" y="1442"/>
                </a:lnTo>
                <a:lnTo>
                  <a:pt x="2928" y="1442"/>
                </a:lnTo>
                <a:lnTo>
                  <a:pt x="2928" y="1491"/>
                </a:lnTo>
                <a:close/>
                <a:moveTo>
                  <a:pt x="2852" y="1491"/>
                </a:moveTo>
                <a:lnTo>
                  <a:pt x="2802" y="1491"/>
                </a:lnTo>
                <a:lnTo>
                  <a:pt x="2802" y="1442"/>
                </a:lnTo>
                <a:lnTo>
                  <a:pt x="2852" y="1442"/>
                </a:lnTo>
                <a:lnTo>
                  <a:pt x="2852" y="1491"/>
                </a:lnTo>
                <a:close/>
                <a:moveTo>
                  <a:pt x="2776" y="1491"/>
                </a:moveTo>
                <a:lnTo>
                  <a:pt x="2726" y="1491"/>
                </a:lnTo>
                <a:lnTo>
                  <a:pt x="2726" y="1442"/>
                </a:lnTo>
                <a:lnTo>
                  <a:pt x="2776" y="1442"/>
                </a:lnTo>
                <a:lnTo>
                  <a:pt x="2776" y="1491"/>
                </a:lnTo>
                <a:close/>
                <a:moveTo>
                  <a:pt x="2700" y="1491"/>
                </a:moveTo>
                <a:lnTo>
                  <a:pt x="2651" y="1491"/>
                </a:lnTo>
                <a:lnTo>
                  <a:pt x="2651" y="1442"/>
                </a:lnTo>
                <a:lnTo>
                  <a:pt x="2700" y="1442"/>
                </a:lnTo>
                <a:lnTo>
                  <a:pt x="2700" y="1491"/>
                </a:lnTo>
                <a:close/>
                <a:moveTo>
                  <a:pt x="2092" y="1491"/>
                </a:moveTo>
                <a:lnTo>
                  <a:pt x="2045" y="1491"/>
                </a:lnTo>
                <a:lnTo>
                  <a:pt x="2045" y="1442"/>
                </a:lnTo>
                <a:lnTo>
                  <a:pt x="2092" y="1442"/>
                </a:lnTo>
                <a:lnTo>
                  <a:pt x="2092" y="1491"/>
                </a:lnTo>
                <a:close/>
                <a:moveTo>
                  <a:pt x="1941" y="1491"/>
                </a:moveTo>
                <a:lnTo>
                  <a:pt x="1893" y="1491"/>
                </a:lnTo>
                <a:lnTo>
                  <a:pt x="1893" y="1442"/>
                </a:lnTo>
                <a:lnTo>
                  <a:pt x="1941" y="1442"/>
                </a:lnTo>
                <a:lnTo>
                  <a:pt x="1941" y="1491"/>
                </a:lnTo>
                <a:close/>
                <a:moveTo>
                  <a:pt x="1865" y="1491"/>
                </a:moveTo>
                <a:lnTo>
                  <a:pt x="1818" y="1491"/>
                </a:lnTo>
                <a:lnTo>
                  <a:pt x="1818" y="1442"/>
                </a:lnTo>
                <a:lnTo>
                  <a:pt x="1865" y="1442"/>
                </a:lnTo>
                <a:lnTo>
                  <a:pt x="1865" y="1491"/>
                </a:lnTo>
                <a:close/>
                <a:moveTo>
                  <a:pt x="1789" y="1491"/>
                </a:moveTo>
                <a:lnTo>
                  <a:pt x="1742" y="1491"/>
                </a:lnTo>
                <a:lnTo>
                  <a:pt x="1742" y="1442"/>
                </a:lnTo>
                <a:lnTo>
                  <a:pt x="1789" y="1442"/>
                </a:lnTo>
                <a:lnTo>
                  <a:pt x="1789" y="1491"/>
                </a:lnTo>
                <a:close/>
                <a:moveTo>
                  <a:pt x="1184" y="1491"/>
                </a:moveTo>
                <a:lnTo>
                  <a:pt x="1136" y="1491"/>
                </a:lnTo>
                <a:lnTo>
                  <a:pt x="1136" y="1442"/>
                </a:lnTo>
                <a:lnTo>
                  <a:pt x="1184" y="1442"/>
                </a:lnTo>
                <a:lnTo>
                  <a:pt x="1184" y="1491"/>
                </a:lnTo>
                <a:close/>
                <a:moveTo>
                  <a:pt x="1108" y="1491"/>
                </a:moveTo>
                <a:lnTo>
                  <a:pt x="1060" y="1491"/>
                </a:lnTo>
                <a:lnTo>
                  <a:pt x="1060" y="1442"/>
                </a:lnTo>
                <a:lnTo>
                  <a:pt x="1108" y="1442"/>
                </a:lnTo>
                <a:lnTo>
                  <a:pt x="1108" y="1491"/>
                </a:lnTo>
                <a:close/>
                <a:moveTo>
                  <a:pt x="1032" y="1491"/>
                </a:moveTo>
                <a:lnTo>
                  <a:pt x="985" y="1491"/>
                </a:lnTo>
                <a:lnTo>
                  <a:pt x="985" y="1442"/>
                </a:lnTo>
                <a:lnTo>
                  <a:pt x="1032" y="1442"/>
                </a:lnTo>
                <a:lnTo>
                  <a:pt x="1032" y="1491"/>
                </a:lnTo>
                <a:close/>
                <a:moveTo>
                  <a:pt x="956" y="1491"/>
                </a:moveTo>
                <a:lnTo>
                  <a:pt x="909" y="1491"/>
                </a:lnTo>
                <a:lnTo>
                  <a:pt x="909" y="1442"/>
                </a:lnTo>
                <a:lnTo>
                  <a:pt x="956" y="1442"/>
                </a:lnTo>
                <a:lnTo>
                  <a:pt x="956" y="1491"/>
                </a:lnTo>
                <a:close/>
                <a:moveTo>
                  <a:pt x="3003" y="1413"/>
                </a:moveTo>
                <a:lnTo>
                  <a:pt x="2954" y="1413"/>
                </a:lnTo>
                <a:lnTo>
                  <a:pt x="2954" y="1366"/>
                </a:lnTo>
                <a:lnTo>
                  <a:pt x="3003" y="1366"/>
                </a:lnTo>
                <a:lnTo>
                  <a:pt x="3003" y="1413"/>
                </a:lnTo>
                <a:close/>
                <a:moveTo>
                  <a:pt x="2928" y="1413"/>
                </a:moveTo>
                <a:lnTo>
                  <a:pt x="2878" y="1413"/>
                </a:lnTo>
                <a:lnTo>
                  <a:pt x="2878" y="1366"/>
                </a:lnTo>
                <a:lnTo>
                  <a:pt x="2928" y="1366"/>
                </a:lnTo>
                <a:lnTo>
                  <a:pt x="2928" y="1413"/>
                </a:lnTo>
                <a:close/>
                <a:moveTo>
                  <a:pt x="2852" y="1413"/>
                </a:moveTo>
                <a:lnTo>
                  <a:pt x="2802" y="1413"/>
                </a:lnTo>
                <a:lnTo>
                  <a:pt x="2802" y="1366"/>
                </a:lnTo>
                <a:lnTo>
                  <a:pt x="2852" y="1366"/>
                </a:lnTo>
                <a:lnTo>
                  <a:pt x="2852" y="1413"/>
                </a:lnTo>
                <a:close/>
                <a:moveTo>
                  <a:pt x="2092" y="1413"/>
                </a:moveTo>
                <a:lnTo>
                  <a:pt x="2045" y="1413"/>
                </a:lnTo>
                <a:lnTo>
                  <a:pt x="2045" y="1366"/>
                </a:lnTo>
                <a:lnTo>
                  <a:pt x="2092" y="1366"/>
                </a:lnTo>
                <a:lnTo>
                  <a:pt x="2092" y="1413"/>
                </a:lnTo>
                <a:close/>
                <a:moveTo>
                  <a:pt x="2016" y="1413"/>
                </a:moveTo>
                <a:lnTo>
                  <a:pt x="1969" y="1413"/>
                </a:lnTo>
                <a:lnTo>
                  <a:pt x="1969" y="1366"/>
                </a:lnTo>
                <a:lnTo>
                  <a:pt x="2016" y="1366"/>
                </a:lnTo>
                <a:lnTo>
                  <a:pt x="2016" y="1413"/>
                </a:lnTo>
                <a:close/>
                <a:moveTo>
                  <a:pt x="1941" y="1413"/>
                </a:moveTo>
                <a:lnTo>
                  <a:pt x="1893" y="1413"/>
                </a:lnTo>
                <a:lnTo>
                  <a:pt x="1893" y="1366"/>
                </a:lnTo>
                <a:lnTo>
                  <a:pt x="1941" y="1366"/>
                </a:lnTo>
                <a:lnTo>
                  <a:pt x="1941" y="1413"/>
                </a:lnTo>
                <a:close/>
                <a:moveTo>
                  <a:pt x="1865" y="1413"/>
                </a:moveTo>
                <a:lnTo>
                  <a:pt x="1818" y="1413"/>
                </a:lnTo>
                <a:lnTo>
                  <a:pt x="1818" y="1366"/>
                </a:lnTo>
                <a:lnTo>
                  <a:pt x="1865" y="1366"/>
                </a:lnTo>
                <a:lnTo>
                  <a:pt x="1865" y="1413"/>
                </a:lnTo>
                <a:close/>
                <a:moveTo>
                  <a:pt x="1789" y="1413"/>
                </a:moveTo>
                <a:lnTo>
                  <a:pt x="1742" y="1413"/>
                </a:lnTo>
                <a:lnTo>
                  <a:pt x="1742" y="1366"/>
                </a:lnTo>
                <a:lnTo>
                  <a:pt x="1789" y="1366"/>
                </a:lnTo>
                <a:lnTo>
                  <a:pt x="1789" y="1413"/>
                </a:lnTo>
                <a:close/>
                <a:moveTo>
                  <a:pt x="1259" y="1413"/>
                </a:moveTo>
                <a:lnTo>
                  <a:pt x="1212" y="1413"/>
                </a:lnTo>
                <a:lnTo>
                  <a:pt x="1212" y="1366"/>
                </a:lnTo>
                <a:lnTo>
                  <a:pt x="1259" y="1366"/>
                </a:lnTo>
                <a:lnTo>
                  <a:pt x="1259" y="1413"/>
                </a:lnTo>
                <a:close/>
                <a:moveTo>
                  <a:pt x="1184" y="1413"/>
                </a:moveTo>
                <a:lnTo>
                  <a:pt x="1136" y="1413"/>
                </a:lnTo>
                <a:lnTo>
                  <a:pt x="1136" y="1366"/>
                </a:lnTo>
                <a:lnTo>
                  <a:pt x="1184" y="1366"/>
                </a:lnTo>
                <a:lnTo>
                  <a:pt x="1184" y="1413"/>
                </a:lnTo>
                <a:close/>
                <a:moveTo>
                  <a:pt x="1108" y="1413"/>
                </a:moveTo>
                <a:lnTo>
                  <a:pt x="1060" y="1413"/>
                </a:lnTo>
                <a:lnTo>
                  <a:pt x="1060" y="1366"/>
                </a:lnTo>
                <a:lnTo>
                  <a:pt x="1108" y="1366"/>
                </a:lnTo>
                <a:lnTo>
                  <a:pt x="1108" y="1413"/>
                </a:lnTo>
                <a:close/>
                <a:moveTo>
                  <a:pt x="1032" y="1413"/>
                </a:moveTo>
                <a:lnTo>
                  <a:pt x="985" y="1413"/>
                </a:lnTo>
                <a:lnTo>
                  <a:pt x="985" y="1366"/>
                </a:lnTo>
                <a:lnTo>
                  <a:pt x="1032" y="1366"/>
                </a:lnTo>
                <a:lnTo>
                  <a:pt x="1032" y="1413"/>
                </a:lnTo>
                <a:close/>
                <a:moveTo>
                  <a:pt x="956" y="1413"/>
                </a:moveTo>
                <a:lnTo>
                  <a:pt x="909" y="1413"/>
                </a:lnTo>
                <a:lnTo>
                  <a:pt x="909" y="1366"/>
                </a:lnTo>
                <a:lnTo>
                  <a:pt x="956" y="1366"/>
                </a:lnTo>
                <a:lnTo>
                  <a:pt x="956" y="1413"/>
                </a:lnTo>
                <a:close/>
                <a:moveTo>
                  <a:pt x="3079" y="1338"/>
                </a:moveTo>
                <a:lnTo>
                  <a:pt x="3029" y="1338"/>
                </a:lnTo>
                <a:lnTo>
                  <a:pt x="3029" y="1290"/>
                </a:lnTo>
                <a:lnTo>
                  <a:pt x="3079" y="1290"/>
                </a:lnTo>
                <a:lnTo>
                  <a:pt x="3079" y="1338"/>
                </a:lnTo>
                <a:close/>
                <a:moveTo>
                  <a:pt x="3003" y="1338"/>
                </a:moveTo>
                <a:lnTo>
                  <a:pt x="2954" y="1338"/>
                </a:lnTo>
                <a:lnTo>
                  <a:pt x="2954" y="1290"/>
                </a:lnTo>
                <a:lnTo>
                  <a:pt x="3003" y="1290"/>
                </a:lnTo>
                <a:lnTo>
                  <a:pt x="3003" y="1338"/>
                </a:lnTo>
                <a:close/>
                <a:moveTo>
                  <a:pt x="2016" y="1338"/>
                </a:moveTo>
                <a:lnTo>
                  <a:pt x="1969" y="1338"/>
                </a:lnTo>
                <a:lnTo>
                  <a:pt x="1969" y="1290"/>
                </a:lnTo>
                <a:lnTo>
                  <a:pt x="2016" y="1290"/>
                </a:lnTo>
                <a:lnTo>
                  <a:pt x="2016" y="1338"/>
                </a:lnTo>
                <a:close/>
                <a:moveTo>
                  <a:pt x="1941" y="1338"/>
                </a:moveTo>
                <a:lnTo>
                  <a:pt x="1893" y="1338"/>
                </a:lnTo>
                <a:lnTo>
                  <a:pt x="1893" y="1290"/>
                </a:lnTo>
                <a:lnTo>
                  <a:pt x="1941" y="1290"/>
                </a:lnTo>
                <a:lnTo>
                  <a:pt x="1941" y="1338"/>
                </a:lnTo>
                <a:close/>
                <a:moveTo>
                  <a:pt x="1865" y="1338"/>
                </a:moveTo>
                <a:lnTo>
                  <a:pt x="1818" y="1338"/>
                </a:lnTo>
                <a:lnTo>
                  <a:pt x="1818" y="1290"/>
                </a:lnTo>
                <a:lnTo>
                  <a:pt x="1865" y="1290"/>
                </a:lnTo>
                <a:lnTo>
                  <a:pt x="1865" y="1338"/>
                </a:lnTo>
                <a:close/>
                <a:moveTo>
                  <a:pt x="1789" y="1338"/>
                </a:moveTo>
                <a:lnTo>
                  <a:pt x="1742" y="1338"/>
                </a:lnTo>
                <a:lnTo>
                  <a:pt x="1742" y="1290"/>
                </a:lnTo>
                <a:lnTo>
                  <a:pt x="1789" y="1290"/>
                </a:lnTo>
                <a:lnTo>
                  <a:pt x="1789" y="1338"/>
                </a:lnTo>
                <a:close/>
                <a:moveTo>
                  <a:pt x="1259" y="1338"/>
                </a:moveTo>
                <a:lnTo>
                  <a:pt x="1212" y="1338"/>
                </a:lnTo>
                <a:lnTo>
                  <a:pt x="1212" y="1290"/>
                </a:lnTo>
                <a:lnTo>
                  <a:pt x="1259" y="1290"/>
                </a:lnTo>
                <a:lnTo>
                  <a:pt x="1259" y="1338"/>
                </a:lnTo>
                <a:close/>
                <a:moveTo>
                  <a:pt x="1184" y="1338"/>
                </a:moveTo>
                <a:lnTo>
                  <a:pt x="1136" y="1338"/>
                </a:lnTo>
                <a:lnTo>
                  <a:pt x="1136" y="1290"/>
                </a:lnTo>
                <a:lnTo>
                  <a:pt x="1184" y="1290"/>
                </a:lnTo>
                <a:lnTo>
                  <a:pt x="1184" y="1338"/>
                </a:lnTo>
                <a:close/>
                <a:moveTo>
                  <a:pt x="1108" y="1338"/>
                </a:moveTo>
                <a:lnTo>
                  <a:pt x="1060" y="1338"/>
                </a:lnTo>
                <a:lnTo>
                  <a:pt x="1060" y="1290"/>
                </a:lnTo>
                <a:lnTo>
                  <a:pt x="1108" y="1290"/>
                </a:lnTo>
                <a:lnTo>
                  <a:pt x="1108" y="1338"/>
                </a:lnTo>
                <a:close/>
                <a:moveTo>
                  <a:pt x="1032" y="1338"/>
                </a:moveTo>
                <a:lnTo>
                  <a:pt x="985" y="1338"/>
                </a:lnTo>
                <a:lnTo>
                  <a:pt x="985" y="1290"/>
                </a:lnTo>
                <a:lnTo>
                  <a:pt x="1032" y="1290"/>
                </a:lnTo>
                <a:lnTo>
                  <a:pt x="1032" y="1338"/>
                </a:lnTo>
                <a:close/>
                <a:moveTo>
                  <a:pt x="956" y="1338"/>
                </a:moveTo>
                <a:lnTo>
                  <a:pt x="909" y="1338"/>
                </a:lnTo>
                <a:lnTo>
                  <a:pt x="909" y="1290"/>
                </a:lnTo>
                <a:lnTo>
                  <a:pt x="956" y="1290"/>
                </a:lnTo>
                <a:lnTo>
                  <a:pt x="956" y="1338"/>
                </a:lnTo>
                <a:close/>
                <a:moveTo>
                  <a:pt x="881" y="1338"/>
                </a:moveTo>
                <a:lnTo>
                  <a:pt x="833" y="1338"/>
                </a:lnTo>
                <a:lnTo>
                  <a:pt x="833" y="1290"/>
                </a:lnTo>
                <a:lnTo>
                  <a:pt x="881" y="1290"/>
                </a:lnTo>
                <a:lnTo>
                  <a:pt x="881" y="1338"/>
                </a:lnTo>
                <a:close/>
                <a:moveTo>
                  <a:pt x="3003" y="1262"/>
                </a:moveTo>
                <a:lnTo>
                  <a:pt x="2954" y="1262"/>
                </a:lnTo>
                <a:lnTo>
                  <a:pt x="2954" y="1215"/>
                </a:lnTo>
                <a:lnTo>
                  <a:pt x="3003" y="1215"/>
                </a:lnTo>
                <a:lnTo>
                  <a:pt x="3003" y="1262"/>
                </a:lnTo>
                <a:close/>
                <a:moveTo>
                  <a:pt x="2928" y="1262"/>
                </a:moveTo>
                <a:lnTo>
                  <a:pt x="2878" y="1262"/>
                </a:lnTo>
                <a:lnTo>
                  <a:pt x="2878" y="1215"/>
                </a:lnTo>
                <a:lnTo>
                  <a:pt x="2928" y="1215"/>
                </a:lnTo>
                <a:lnTo>
                  <a:pt x="2928" y="1262"/>
                </a:lnTo>
                <a:close/>
                <a:moveTo>
                  <a:pt x="2776" y="1262"/>
                </a:moveTo>
                <a:lnTo>
                  <a:pt x="2726" y="1262"/>
                </a:lnTo>
                <a:lnTo>
                  <a:pt x="2726" y="1215"/>
                </a:lnTo>
                <a:lnTo>
                  <a:pt x="2776" y="1215"/>
                </a:lnTo>
                <a:lnTo>
                  <a:pt x="2776" y="1262"/>
                </a:lnTo>
                <a:close/>
                <a:moveTo>
                  <a:pt x="2700" y="1262"/>
                </a:moveTo>
                <a:lnTo>
                  <a:pt x="2651" y="1262"/>
                </a:lnTo>
                <a:lnTo>
                  <a:pt x="2651" y="1215"/>
                </a:lnTo>
                <a:lnTo>
                  <a:pt x="2700" y="1215"/>
                </a:lnTo>
                <a:lnTo>
                  <a:pt x="2700" y="1262"/>
                </a:lnTo>
                <a:close/>
                <a:moveTo>
                  <a:pt x="2622" y="1262"/>
                </a:moveTo>
                <a:lnTo>
                  <a:pt x="2575" y="1262"/>
                </a:lnTo>
                <a:lnTo>
                  <a:pt x="2575" y="1215"/>
                </a:lnTo>
                <a:lnTo>
                  <a:pt x="2622" y="1215"/>
                </a:lnTo>
                <a:lnTo>
                  <a:pt x="2622" y="1262"/>
                </a:lnTo>
                <a:close/>
                <a:moveTo>
                  <a:pt x="2016" y="1262"/>
                </a:moveTo>
                <a:lnTo>
                  <a:pt x="1969" y="1262"/>
                </a:lnTo>
                <a:lnTo>
                  <a:pt x="1969" y="1215"/>
                </a:lnTo>
                <a:lnTo>
                  <a:pt x="2016" y="1215"/>
                </a:lnTo>
                <a:lnTo>
                  <a:pt x="2016" y="1262"/>
                </a:lnTo>
                <a:close/>
                <a:moveTo>
                  <a:pt x="1941" y="1262"/>
                </a:moveTo>
                <a:lnTo>
                  <a:pt x="1893" y="1262"/>
                </a:lnTo>
                <a:lnTo>
                  <a:pt x="1893" y="1215"/>
                </a:lnTo>
                <a:lnTo>
                  <a:pt x="1941" y="1215"/>
                </a:lnTo>
                <a:lnTo>
                  <a:pt x="1941" y="1262"/>
                </a:lnTo>
                <a:close/>
                <a:moveTo>
                  <a:pt x="1865" y="1262"/>
                </a:moveTo>
                <a:lnTo>
                  <a:pt x="1818" y="1262"/>
                </a:lnTo>
                <a:lnTo>
                  <a:pt x="1818" y="1215"/>
                </a:lnTo>
                <a:lnTo>
                  <a:pt x="1865" y="1215"/>
                </a:lnTo>
                <a:lnTo>
                  <a:pt x="1865" y="1262"/>
                </a:lnTo>
                <a:close/>
                <a:moveTo>
                  <a:pt x="1789" y="1262"/>
                </a:moveTo>
                <a:lnTo>
                  <a:pt x="1742" y="1262"/>
                </a:lnTo>
                <a:lnTo>
                  <a:pt x="1742" y="1215"/>
                </a:lnTo>
                <a:lnTo>
                  <a:pt x="1789" y="1215"/>
                </a:lnTo>
                <a:lnTo>
                  <a:pt x="1789" y="1262"/>
                </a:lnTo>
                <a:close/>
                <a:moveTo>
                  <a:pt x="1259" y="1262"/>
                </a:moveTo>
                <a:lnTo>
                  <a:pt x="1212" y="1262"/>
                </a:lnTo>
                <a:lnTo>
                  <a:pt x="1212" y="1215"/>
                </a:lnTo>
                <a:lnTo>
                  <a:pt x="1259" y="1215"/>
                </a:lnTo>
                <a:lnTo>
                  <a:pt x="1259" y="1262"/>
                </a:lnTo>
                <a:close/>
                <a:moveTo>
                  <a:pt x="1184" y="1262"/>
                </a:moveTo>
                <a:lnTo>
                  <a:pt x="1136" y="1262"/>
                </a:lnTo>
                <a:lnTo>
                  <a:pt x="1136" y="1215"/>
                </a:lnTo>
                <a:lnTo>
                  <a:pt x="1184" y="1215"/>
                </a:lnTo>
                <a:lnTo>
                  <a:pt x="1184" y="1262"/>
                </a:lnTo>
                <a:close/>
                <a:moveTo>
                  <a:pt x="1108" y="1262"/>
                </a:moveTo>
                <a:lnTo>
                  <a:pt x="1060" y="1262"/>
                </a:lnTo>
                <a:lnTo>
                  <a:pt x="1060" y="1215"/>
                </a:lnTo>
                <a:lnTo>
                  <a:pt x="1108" y="1215"/>
                </a:lnTo>
                <a:lnTo>
                  <a:pt x="1108" y="1262"/>
                </a:lnTo>
                <a:close/>
                <a:moveTo>
                  <a:pt x="1032" y="1262"/>
                </a:moveTo>
                <a:lnTo>
                  <a:pt x="985" y="1262"/>
                </a:lnTo>
                <a:lnTo>
                  <a:pt x="985" y="1215"/>
                </a:lnTo>
                <a:lnTo>
                  <a:pt x="1032" y="1215"/>
                </a:lnTo>
                <a:lnTo>
                  <a:pt x="1032" y="1262"/>
                </a:lnTo>
                <a:close/>
                <a:moveTo>
                  <a:pt x="956" y="1262"/>
                </a:moveTo>
                <a:lnTo>
                  <a:pt x="909" y="1262"/>
                </a:lnTo>
                <a:lnTo>
                  <a:pt x="909" y="1215"/>
                </a:lnTo>
                <a:lnTo>
                  <a:pt x="956" y="1215"/>
                </a:lnTo>
                <a:lnTo>
                  <a:pt x="956" y="1262"/>
                </a:lnTo>
                <a:close/>
                <a:moveTo>
                  <a:pt x="881" y="1262"/>
                </a:moveTo>
                <a:lnTo>
                  <a:pt x="833" y="1262"/>
                </a:lnTo>
                <a:lnTo>
                  <a:pt x="833" y="1215"/>
                </a:lnTo>
                <a:lnTo>
                  <a:pt x="881" y="1215"/>
                </a:lnTo>
                <a:lnTo>
                  <a:pt x="881" y="1262"/>
                </a:lnTo>
                <a:close/>
                <a:moveTo>
                  <a:pt x="2700" y="1186"/>
                </a:moveTo>
                <a:lnTo>
                  <a:pt x="2651" y="1186"/>
                </a:lnTo>
                <a:lnTo>
                  <a:pt x="2651" y="1139"/>
                </a:lnTo>
                <a:lnTo>
                  <a:pt x="2700" y="1139"/>
                </a:lnTo>
                <a:lnTo>
                  <a:pt x="2700" y="1186"/>
                </a:lnTo>
                <a:close/>
                <a:moveTo>
                  <a:pt x="2622" y="1186"/>
                </a:moveTo>
                <a:lnTo>
                  <a:pt x="2575" y="1186"/>
                </a:lnTo>
                <a:lnTo>
                  <a:pt x="2575" y="1139"/>
                </a:lnTo>
                <a:lnTo>
                  <a:pt x="2622" y="1139"/>
                </a:lnTo>
                <a:lnTo>
                  <a:pt x="2622" y="1186"/>
                </a:lnTo>
                <a:close/>
                <a:moveTo>
                  <a:pt x="2547" y="1186"/>
                </a:moveTo>
                <a:lnTo>
                  <a:pt x="2499" y="1186"/>
                </a:lnTo>
                <a:lnTo>
                  <a:pt x="2499" y="1139"/>
                </a:lnTo>
                <a:lnTo>
                  <a:pt x="2547" y="1139"/>
                </a:lnTo>
                <a:lnTo>
                  <a:pt x="2547" y="1186"/>
                </a:lnTo>
                <a:close/>
                <a:moveTo>
                  <a:pt x="2092" y="1186"/>
                </a:moveTo>
                <a:lnTo>
                  <a:pt x="2045" y="1186"/>
                </a:lnTo>
                <a:lnTo>
                  <a:pt x="2045" y="1139"/>
                </a:lnTo>
                <a:lnTo>
                  <a:pt x="2092" y="1139"/>
                </a:lnTo>
                <a:lnTo>
                  <a:pt x="2092" y="1186"/>
                </a:lnTo>
                <a:close/>
                <a:moveTo>
                  <a:pt x="2016" y="1186"/>
                </a:moveTo>
                <a:lnTo>
                  <a:pt x="1969" y="1186"/>
                </a:lnTo>
                <a:lnTo>
                  <a:pt x="1969" y="1139"/>
                </a:lnTo>
                <a:lnTo>
                  <a:pt x="2016" y="1139"/>
                </a:lnTo>
                <a:lnTo>
                  <a:pt x="2016" y="1186"/>
                </a:lnTo>
                <a:close/>
                <a:moveTo>
                  <a:pt x="1941" y="1186"/>
                </a:moveTo>
                <a:lnTo>
                  <a:pt x="1893" y="1186"/>
                </a:lnTo>
                <a:lnTo>
                  <a:pt x="1893" y="1139"/>
                </a:lnTo>
                <a:lnTo>
                  <a:pt x="1941" y="1139"/>
                </a:lnTo>
                <a:lnTo>
                  <a:pt x="1941" y="1186"/>
                </a:lnTo>
                <a:close/>
                <a:moveTo>
                  <a:pt x="1865" y="1186"/>
                </a:moveTo>
                <a:lnTo>
                  <a:pt x="1818" y="1186"/>
                </a:lnTo>
                <a:lnTo>
                  <a:pt x="1818" y="1139"/>
                </a:lnTo>
                <a:lnTo>
                  <a:pt x="1865" y="1139"/>
                </a:lnTo>
                <a:lnTo>
                  <a:pt x="1865" y="1186"/>
                </a:lnTo>
                <a:close/>
                <a:moveTo>
                  <a:pt x="1789" y="1186"/>
                </a:moveTo>
                <a:lnTo>
                  <a:pt x="1742" y="1186"/>
                </a:lnTo>
                <a:lnTo>
                  <a:pt x="1742" y="1139"/>
                </a:lnTo>
                <a:lnTo>
                  <a:pt x="1789" y="1139"/>
                </a:lnTo>
                <a:lnTo>
                  <a:pt x="1789" y="1186"/>
                </a:lnTo>
                <a:close/>
                <a:moveTo>
                  <a:pt x="1714" y="1186"/>
                </a:moveTo>
                <a:lnTo>
                  <a:pt x="1666" y="1186"/>
                </a:lnTo>
                <a:lnTo>
                  <a:pt x="1666" y="1139"/>
                </a:lnTo>
                <a:lnTo>
                  <a:pt x="1714" y="1139"/>
                </a:lnTo>
                <a:lnTo>
                  <a:pt x="1714" y="1186"/>
                </a:lnTo>
                <a:close/>
                <a:moveTo>
                  <a:pt x="1638" y="1186"/>
                </a:moveTo>
                <a:lnTo>
                  <a:pt x="1591" y="1186"/>
                </a:lnTo>
                <a:lnTo>
                  <a:pt x="1591" y="1139"/>
                </a:lnTo>
                <a:lnTo>
                  <a:pt x="1638" y="1139"/>
                </a:lnTo>
                <a:lnTo>
                  <a:pt x="1638" y="1186"/>
                </a:lnTo>
                <a:close/>
                <a:moveTo>
                  <a:pt x="1562" y="1186"/>
                </a:moveTo>
                <a:lnTo>
                  <a:pt x="1515" y="1186"/>
                </a:lnTo>
                <a:lnTo>
                  <a:pt x="1515" y="1139"/>
                </a:lnTo>
                <a:lnTo>
                  <a:pt x="1562" y="1139"/>
                </a:lnTo>
                <a:lnTo>
                  <a:pt x="1562" y="1186"/>
                </a:lnTo>
                <a:close/>
                <a:moveTo>
                  <a:pt x="1108" y="1186"/>
                </a:moveTo>
                <a:lnTo>
                  <a:pt x="1060" y="1186"/>
                </a:lnTo>
                <a:lnTo>
                  <a:pt x="1060" y="1139"/>
                </a:lnTo>
                <a:lnTo>
                  <a:pt x="1108" y="1139"/>
                </a:lnTo>
                <a:lnTo>
                  <a:pt x="1108" y="1186"/>
                </a:lnTo>
                <a:close/>
                <a:moveTo>
                  <a:pt x="1032" y="1186"/>
                </a:moveTo>
                <a:lnTo>
                  <a:pt x="985" y="1186"/>
                </a:lnTo>
                <a:lnTo>
                  <a:pt x="985" y="1139"/>
                </a:lnTo>
                <a:lnTo>
                  <a:pt x="1032" y="1139"/>
                </a:lnTo>
                <a:lnTo>
                  <a:pt x="1032" y="1186"/>
                </a:lnTo>
                <a:close/>
                <a:moveTo>
                  <a:pt x="956" y="1186"/>
                </a:moveTo>
                <a:lnTo>
                  <a:pt x="909" y="1186"/>
                </a:lnTo>
                <a:lnTo>
                  <a:pt x="909" y="1139"/>
                </a:lnTo>
                <a:lnTo>
                  <a:pt x="956" y="1139"/>
                </a:lnTo>
                <a:lnTo>
                  <a:pt x="956" y="1186"/>
                </a:lnTo>
                <a:close/>
                <a:moveTo>
                  <a:pt x="881" y="1186"/>
                </a:moveTo>
                <a:lnTo>
                  <a:pt x="833" y="1186"/>
                </a:lnTo>
                <a:lnTo>
                  <a:pt x="833" y="1139"/>
                </a:lnTo>
                <a:lnTo>
                  <a:pt x="881" y="1139"/>
                </a:lnTo>
                <a:lnTo>
                  <a:pt x="881" y="1186"/>
                </a:lnTo>
                <a:close/>
                <a:moveTo>
                  <a:pt x="2852" y="1110"/>
                </a:moveTo>
                <a:lnTo>
                  <a:pt x="2802" y="1110"/>
                </a:lnTo>
                <a:lnTo>
                  <a:pt x="2802" y="1063"/>
                </a:lnTo>
                <a:lnTo>
                  <a:pt x="2852" y="1063"/>
                </a:lnTo>
                <a:lnTo>
                  <a:pt x="2852" y="1110"/>
                </a:lnTo>
                <a:close/>
                <a:moveTo>
                  <a:pt x="2622" y="1110"/>
                </a:moveTo>
                <a:lnTo>
                  <a:pt x="2575" y="1110"/>
                </a:lnTo>
                <a:lnTo>
                  <a:pt x="2575" y="1063"/>
                </a:lnTo>
                <a:lnTo>
                  <a:pt x="2622" y="1063"/>
                </a:lnTo>
                <a:lnTo>
                  <a:pt x="2622" y="1110"/>
                </a:lnTo>
                <a:close/>
                <a:moveTo>
                  <a:pt x="2395" y="1110"/>
                </a:moveTo>
                <a:lnTo>
                  <a:pt x="2348" y="1110"/>
                </a:lnTo>
                <a:lnTo>
                  <a:pt x="2348" y="1063"/>
                </a:lnTo>
                <a:lnTo>
                  <a:pt x="2395" y="1063"/>
                </a:lnTo>
                <a:lnTo>
                  <a:pt x="2395" y="1110"/>
                </a:lnTo>
                <a:close/>
                <a:moveTo>
                  <a:pt x="2016" y="1110"/>
                </a:moveTo>
                <a:lnTo>
                  <a:pt x="1969" y="1110"/>
                </a:lnTo>
                <a:lnTo>
                  <a:pt x="1969" y="1063"/>
                </a:lnTo>
                <a:lnTo>
                  <a:pt x="2016" y="1063"/>
                </a:lnTo>
                <a:lnTo>
                  <a:pt x="2016" y="1110"/>
                </a:lnTo>
                <a:close/>
                <a:moveTo>
                  <a:pt x="1941" y="1110"/>
                </a:moveTo>
                <a:lnTo>
                  <a:pt x="1893" y="1110"/>
                </a:lnTo>
                <a:lnTo>
                  <a:pt x="1893" y="1063"/>
                </a:lnTo>
                <a:lnTo>
                  <a:pt x="1941" y="1063"/>
                </a:lnTo>
                <a:lnTo>
                  <a:pt x="1941" y="1110"/>
                </a:lnTo>
                <a:close/>
                <a:moveTo>
                  <a:pt x="1865" y="1110"/>
                </a:moveTo>
                <a:lnTo>
                  <a:pt x="1818" y="1110"/>
                </a:lnTo>
                <a:lnTo>
                  <a:pt x="1818" y="1063"/>
                </a:lnTo>
                <a:lnTo>
                  <a:pt x="1865" y="1063"/>
                </a:lnTo>
                <a:lnTo>
                  <a:pt x="1865" y="1110"/>
                </a:lnTo>
                <a:close/>
                <a:moveTo>
                  <a:pt x="1789" y="1110"/>
                </a:moveTo>
                <a:lnTo>
                  <a:pt x="1742" y="1110"/>
                </a:lnTo>
                <a:lnTo>
                  <a:pt x="1742" y="1063"/>
                </a:lnTo>
                <a:lnTo>
                  <a:pt x="1789" y="1063"/>
                </a:lnTo>
                <a:lnTo>
                  <a:pt x="1789" y="1110"/>
                </a:lnTo>
                <a:close/>
                <a:moveTo>
                  <a:pt x="1714" y="1110"/>
                </a:moveTo>
                <a:lnTo>
                  <a:pt x="1666" y="1110"/>
                </a:lnTo>
                <a:lnTo>
                  <a:pt x="1666" y="1063"/>
                </a:lnTo>
                <a:lnTo>
                  <a:pt x="1714" y="1063"/>
                </a:lnTo>
                <a:lnTo>
                  <a:pt x="1714" y="1110"/>
                </a:lnTo>
                <a:close/>
                <a:moveTo>
                  <a:pt x="1638" y="1110"/>
                </a:moveTo>
                <a:lnTo>
                  <a:pt x="1591" y="1110"/>
                </a:lnTo>
                <a:lnTo>
                  <a:pt x="1591" y="1063"/>
                </a:lnTo>
                <a:lnTo>
                  <a:pt x="1638" y="1063"/>
                </a:lnTo>
                <a:lnTo>
                  <a:pt x="1638" y="1110"/>
                </a:lnTo>
                <a:close/>
                <a:moveTo>
                  <a:pt x="1562" y="1110"/>
                </a:moveTo>
                <a:lnTo>
                  <a:pt x="1515" y="1110"/>
                </a:lnTo>
                <a:lnTo>
                  <a:pt x="1515" y="1063"/>
                </a:lnTo>
                <a:lnTo>
                  <a:pt x="1562" y="1063"/>
                </a:lnTo>
                <a:lnTo>
                  <a:pt x="1562" y="1110"/>
                </a:lnTo>
                <a:close/>
                <a:moveTo>
                  <a:pt x="1486" y="1110"/>
                </a:moveTo>
                <a:lnTo>
                  <a:pt x="1439" y="1110"/>
                </a:lnTo>
                <a:lnTo>
                  <a:pt x="1439" y="1063"/>
                </a:lnTo>
                <a:lnTo>
                  <a:pt x="1486" y="1063"/>
                </a:lnTo>
                <a:lnTo>
                  <a:pt x="1486" y="1110"/>
                </a:lnTo>
                <a:close/>
                <a:moveTo>
                  <a:pt x="1032" y="1110"/>
                </a:moveTo>
                <a:lnTo>
                  <a:pt x="985" y="1110"/>
                </a:lnTo>
                <a:lnTo>
                  <a:pt x="985" y="1063"/>
                </a:lnTo>
                <a:lnTo>
                  <a:pt x="1032" y="1063"/>
                </a:lnTo>
                <a:lnTo>
                  <a:pt x="1032" y="1110"/>
                </a:lnTo>
                <a:close/>
                <a:moveTo>
                  <a:pt x="956" y="1110"/>
                </a:moveTo>
                <a:lnTo>
                  <a:pt x="909" y="1110"/>
                </a:lnTo>
                <a:lnTo>
                  <a:pt x="909" y="1063"/>
                </a:lnTo>
                <a:lnTo>
                  <a:pt x="956" y="1063"/>
                </a:lnTo>
                <a:lnTo>
                  <a:pt x="956" y="1110"/>
                </a:lnTo>
                <a:close/>
                <a:moveTo>
                  <a:pt x="881" y="1110"/>
                </a:moveTo>
                <a:lnTo>
                  <a:pt x="833" y="1110"/>
                </a:lnTo>
                <a:lnTo>
                  <a:pt x="833" y="1063"/>
                </a:lnTo>
                <a:lnTo>
                  <a:pt x="881" y="1063"/>
                </a:lnTo>
                <a:lnTo>
                  <a:pt x="881" y="1110"/>
                </a:lnTo>
                <a:close/>
                <a:moveTo>
                  <a:pt x="805" y="1110"/>
                </a:moveTo>
                <a:lnTo>
                  <a:pt x="758" y="1110"/>
                </a:lnTo>
                <a:lnTo>
                  <a:pt x="758" y="1063"/>
                </a:lnTo>
                <a:lnTo>
                  <a:pt x="805" y="1063"/>
                </a:lnTo>
                <a:lnTo>
                  <a:pt x="805" y="1110"/>
                </a:lnTo>
                <a:close/>
                <a:moveTo>
                  <a:pt x="2622" y="1035"/>
                </a:moveTo>
                <a:lnTo>
                  <a:pt x="2575" y="1035"/>
                </a:lnTo>
                <a:lnTo>
                  <a:pt x="2575" y="987"/>
                </a:lnTo>
                <a:lnTo>
                  <a:pt x="2622" y="987"/>
                </a:lnTo>
                <a:lnTo>
                  <a:pt x="2622" y="1035"/>
                </a:lnTo>
                <a:close/>
                <a:moveTo>
                  <a:pt x="2547" y="1035"/>
                </a:moveTo>
                <a:lnTo>
                  <a:pt x="2499" y="1035"/>
                </a:lnTo>
                <a:lnTo>
                  <a:pt x="2499" y="987"/>
                </a:lnTo>
                <a:lnTo>
                  <a:pt x="2547" y="987"/>
                </a:lnTo>
                <a:lnTo>
                  <a:pt x="2547" y="1035"/>
                </a:lnTo>
                <a:close/>
                <a:moveTo>
                  <a:pt x="2471" y="1035"/>
                </a:moveTo>
                <a:lnTo>
                  <a:pt x="2424" y="1035"/>
                </a:lnTo>
                <a:lnTo>
                  <a:pt x="2424" y="987"/>
                </a:lnTo>
                <a:lnTo>
                  <a:pt x="2471" y="987"/>
                </a:lnTo>
                <a:lnTo>
                  <a:pt x="2471" y="1035"/>
                </a:lnTo>
                <a:close/>
                <a:moveTo>
                  <a:pt x="2395" y="1035"/>
                </a:moveTo>
                <a:lnTo>
                  <a:pt x="2348" y="1035"/>
                </a:lnTo>
                <a:lnTo>
                  <a:pt x="2348" y="987"/>
                </a:lnTo>
                <a:lnTo>
                  <a:pt x="2395" y="987"/>
                </a:lnTo>
                <a:lnTo>
                  <a:pt x="2395" y="1035"/>
                </a:lnTo>
                <a:close/>
                <a:moveTo>
                  <a:pt x="2319" y="1035"/>
                </a:moveTo>
                <a:lnTo>
                  <a:pt x="2272" y="1035"/>
                </a:lnTo>
                <a:lnTo>
                  <a:pt x="2272" y="987"/>
                </a:lnTo>
                <a:lnTo>
                  <a:pt x="2319" y="987"/>
                </a:lnTo>
                <a:lnTo>
                  <a:pt x="2319" y="1035"/>
                </a:lnTo>
                <a:close/>
                <a:moveTo>
                  <a:pt x="2168" y="1035"/>
                </a:moveTo>
                <a:lnTo>
                  <a:pt x="2121" y="1035"/>
                </a:lnTo>
                <a:lnTo>
                  <a:pt x="2121" y="987"/>
                </a:lnTo>
                <a:lnTo>
                  <a:pt x="2168" y="987"/>
                </a:lnTo>
                <a:lnTo>
                  <a:pt x="2168" y="1035"/>
                </a:lnTo>
                <a:close/>
                <a:moveTo>
                  <a:pt x="2092" y="1035"/>
                </a:moveTo>
                <a:lnTo>
                  <a:pt x="2045" y="1035"/>
                </a:lnTo>
                <a:lnTo>
                  <a:pt x="2045" y="987"/>
                </a:lnTo>
                <a:lnTo>
                  <a:pt x="2092" y="987"/>
                </a:lnTo>
                <a:lnTo>
                  <a:pt x="2092" y="1035"/>
                </a:lnTo>
                <a:close/>
                <a:moveTo>
                  <a:pt x="2016" y="1035"/>
                </a:moveTo>
                <a:lnTo>
                  <a:pt x="1969" y="1035"/>
                </a:lnTo>
                <a:lnTo>
                  <a:pt x="1969" y="987"/>
                </a:lnTo>
                <a:lnTo>
                  <a:pt x="2016" y="987"/>
                </a:lnTo>
                <a:lnTo>
                  <a:pt x="2016" y="1035"/>
                </a:lnTo>
                <a:close/>
                <a:moveTo>
                  <a:pt x="1941" y="1035"/>
                </a:moveTo>
                <a:lnTo>
                  <a:pt x="1893" y="1035"/>
                </a:lnTo>
                <a:lnTo>
                  <a:pt x="1893" y="987"/>
                </a:lnTo>
                <a:lnTo>
                  <a:pt x="1941" y="987"/>
                </a:lnTo>
                <a:lnTo>
                  <a:pt x="1941" y="1035"/>
                </a:lnTo>
                <a:close/>
                <a:moveTo>
                  <a:pt x="1865" y="1035"/>
                </a:moveTo>
                <a:lnTo>
                  <a:pt x="1818" y="1035"/>
                </a:lnTo>
                <a:lnTo>
                  <a:pt x="1818" y="987"/>
                </a:lnTo>
                <a:lnTo>
                  <a:pt x="1865" y="987"/>
                </a:lnTo>
                <a:lnTo>
                  <a:pt x="1865" y="1035"/>
                </a:lnTo>
                <a:close/>
                <a:moveTo>
                  <a:pt x="1789" y="1035"/>
                </a:moveTo>
                <a:lnTo>
                  <a:pt x="1742" y="1035"/>
                </a:lnTo>
                <a:lnTo>
                  <a:pt x="1742" y="987"/>
                </a:lnTo>
                <a:lnTo>
                  <a:pt x="1789" y="987"/>
                </a:lnTo>
                <a:lnTo>
                  <a:pt x="1789" y="1035"/>
                </a:lnTo>
                <a:close/>
                <a:moveTo>
                  <a:pt x="1714" y="1035"/>
                </a:moveTo>
                <a:lnTo>
                  <a:pt x="1666" y="1035"/>
                </a:lnTo>
                <a:lnTo>
                  <a:pt x="1666" y="987"/>
                </a:lnTo>
                <a:lnTo>
                  <a:pt x="1714" y="987"/>
                </a:lnTo>
                <a:lnTo>
                  <a:pt x="1714" y="1035"/>
                </a:lnTo>
                <a:close/>
                <a:moveTo>
                  <a:pt x="1638" y="1035"/>
                </a:moveTo>
                <a:lnTo>
                  <a:pt x="1591" y="1035"/>
                </a:lnTo>
                <a:lnTo>
                  <a:pt x="1591" y="987"/>
                </a:lnTo>
                <a:lnTo>
                  <a:pt x="1638" y="987"/>
                </a:lnTo>
                <a:lnTo>
                  <a:pt x="1638" y="1035"/>
                </a:lnTo>
                <a:close/>
                <a:moveTo>
                  <a:pt x="1562" y="1035"/>
                </a:moveTo>
                <a:lnTo>
                  <a:pt x="1515" y="1035"/>
                </a:lnTo>
                <a:lnTo>
                  <a:pt x="1515" y="987"/>
                </a:lnTo>
                <a:lnTo>
                  <a:pt x="1562" y="987"/>
                </a:lnTo>
                <a:lnTo>
                  <a:pt x="1562" y="1035"/>
                </a:lnTo>
                <a:close/>
                <a:moveTo>
                  <a:pt x="1486" y="1035"/>
                </a:moveTo>
                <a:lnTo>
                  <a:pt x="1439" y="1035"/>
                </a:lnTo>
                <a:lnTo>
                  <a:pt x="1439" y="987"/>
                </a:lnTo>
                <a:lnTo>
                  <a:pt x="1486" y="987"/>
                </a:lnTo>
                <a:lnTo>
                  <a:pt x="1486" y="1035"/>
                </a:lnTo>
                <a:close/>
                <a:moveTo>
                  <a:pt x="805" y="1035"/>
                </a:moveTo>
                <a:lnTo>
                  <a:pt x="758" y="1035"/>
                </a:lnTo>
                <a:lnTo>
                  <a:pt x="758" y="987"/>
                </a:lnTo>
                <a:lnTo>
                  <a:pt x="805" y="987"/>
                </a:lnTo>
                <a:lnTo>
                  <a:pt x="805" y="1035"/>
                </a:lnTo>
                <a:close/>
                <a:moveTo>
                  <a:pt x="729" y="1035"/>
                </a:moveTo>
                <a:lnTo>
                  <a:pt x="682" y="1035"/>
                </a:lnTo>
                <a:lnTo>
                  <a:pt x="682" y="987"/>
                </a:lnTo>
                <a:lnTo>
                  <a:pt x="729" y="987"/>
                </a:lnTo>
                <a:lnTo>
                  <a:pt x="729" y="1035"/>
                </a:lnTo>
                <a:close/>
                <a:moveTo>
                  <a:pt x="653" y="1035"/>
                </a:moveTo>
                <a:lnTo>
                  <a:pt x="606" y="1035"/>
                </a:lnTo>
                <a:lnTo>
                  <a:pt x="606" y="987"/>
                </a:lnTo>
                <a:lnTo>
                  <a:pt x="653" y="987"/>
                </a:lnTo>
                <a:lnTo>
                  <a:pt x="653" y="1035"/>
                </a:lnTo>
                <a:close/>
                <a:moveTo>
                  <a:pt x="2776" y="959"/>
                </a:moveTo>
                <a:lnTo>
                  <a:pt x="2726" y="959"/>
                </a:lnTo>
                <a:lnTo>
                  <a:pt x="2726" y="912"/>
                </a:lnTo>
                <a:lnTo>
                  <a:pt x="2776" y="912"/>
                </a:lnTo>
                <a:lnTo>
                  <a:pt x="2776" y="959"/>
                </a:lnTo>
                <a:close/>
                <a:moveTo>
                  <a:pt x="2700" y="959"/>
                </a:moveTo>
                <a:lnTo>
                  <a:pt x="2651" y="959"/>
                </a:lnTo>
                <a:lnTo>
                  <a:pt x="2651" y="912"/>
                </a:lnTo>
                <a:lnTo>
                  <a:pt x="2700" y="912"/>
                </a:lnTo>
                <a:lnTo>
                  <a:pt x="2700" y="959"/>
                </a:lnTo>
                <a:close/>
                <a:moveTo>
                  <a:pt x="2622" y="959"/>
                </a:moveTo>
                <a:lnTo>
                  <a:pt x="2575" y="959"/>
                </a:lnTo>
                <a:lnTo>
                  <a:pt x="2575" y="912"/>
                </a:lnTo>
                <a:lnTo>
                  <a:pt x="2622" y="912"/>
                </a:lnTo>
                <a:lnTo>
                  <a:pt x="2622" y="959"/>
                </a:lnTo>
                <a:close/>
                <a:moveTo>
                  <a:pt x="2547" y="959"/>
                </a:moveTo>
                <a:lnTo>
                  <a:pt x="2499" y="959"/>
                </a:lnTo>
                <a:lnTo>
                  <a:pt x="2499" y="912"/>
                </a:lnTo>
                <a:lnTo>
                  <a:pt x="2547" y="912"/>
                </a:lnTo>
                <a:lnTo>
                  <a:pt x="2547" y="959"/>
                </a:lnTo>
                <a:close/>
                <a:moveTo>
                  <a:pt x="2471" y="959"/>
                </a:moveTo>
                <a:lnTo>
                  <a:pt x="2424" y="959"/>
                </a:lnTo>
                <a:lnTo>
                  <a:pt x="2424" y="912"/>
                </a:lnTo>
                <a:lnTo>
                  <a:pt x="2471" y="912"/>
                </a:lnTo>
                <a:lnTo>
                  <a:pt x="2471" y="959"/>
                </a:lnTo>
                <a:close/>
                <a:moveTo>
                  <a:pt x="2395" y="959"/>
                </a:moveTo>
                <a:lnTo>
                  <a:pt x="2348" y="959"/>
                </a:lnTo>
                <a:lnTo>
                  <a:pt x="2348" y="912"/>
                </a:lnTo>
                <a:lnTo>
                  <a:pt x="2395" y="912"/>
                </a:lnTo>
                <a:lnTo>
                  <a:pt x="2395" y="959"/>
                </a:lnTo>
                <a:close/>
                <a:moveTo>
                  <a:pt x="2319" y="959"/>
                </a:moveTo>
                <a:lnTo>
                  <a:pt x="2272" y="959"/>
                </a:lnTo>
                <a:lnTo>
                  <a:pt x="2272" y="912"/>
                </a:lnTo>
                <a:lnTo>
                  <a:pt x="2319" y="912"/>
                </a:lnTo>
                <a:lnTo>
                  <a:pt x="2319" y="959"/>
                </a:lnTo>
                <a:close/>
                <a:moveTo>
                  <a:pt x="2168" y="959"/>
                </a:moveTo>
                <a:lnTo>
                  <a:pt x="2121" y="959"/>
                </a:lnTo>
                <a:lnTo>
                  <a:pt x="2121" y="912"/>
                </a:lnTo>
                <a:lnTo>
                  <a:pt x="2168" y="912"/>
                </a:lnTo>
                <a:lnTo>
                  <a:pt x="2168" y="959"/>
                </a:lnTo>
                <a:close/>
                <a:moveTo>
                  <a:pt x="2092" y="959"/>
                </a:moveTo>
                <a:lnTo>
                  <a:pt x="2045" y="959"/>
                </a:lnTo>
                <a:lnTo>
                  <a:pt x="2045" y="912"/>
                </a:lnTo>
                <a:lnTo>
                  <a:pt x="2092" y="912"/>
                </a:lnTo>
                <a:lnTo>
                  <a:pt x="2092" y="959"/>
                </a:lnTo>
                <a:close/>
                <a:moveTo>
                  <a:pt x="2016" y="959"/>
                </a:moveTo>
                <a:lnTo>
                  <a:pt x="1969" y="959"/>
                </a:lnTo>
                <a:lnTo>
                  <a:pt x="1969" y="912"/>
                </a:lnTo>
                <a:lnTo>
                  <a:pt x="2016" y="912"/>
                </a:lnTo>
                <a:lnTo>
                  <a:pt x="2016" y="959"/>
                </a:lnTo>
                <a:close/>
                <a:moveTo>
                  <a:pt x="1941" y="959"/>
                </a:moveTo>
                <a:lnTo>
                  <a:pt x="1893" y="959"/>
                </a:lnTo>
                <a:lnTo>
                  <a:pt x="1893" y="912"/>
                </a:lnTo>
                <a:lnTo>
                  <a:pt x="1941" y="912"/>
                </a:lnTo>
                <a:lnTo>
                  <a:pt x="1941" y="959"/>
                </a:lnTo>
                <a:close/>
                <a:moveTo>
                  <a:pt x="1865" y="959"/>
                </a:moveTo>
                <a:lnTo>
                  <a:pt x="1818" y="959"/>
                </a:lnTo>
                <a:lnTo>
                  <a:pt x="1818" y="912"/>
                </a:lnTo>
                <a:lnTo>
                  <a:pt x="1865" y="912"/>
                </a:lnTo>
                <a:lnTo>
                  <a:pt x="1865" y="959"/>
                </a:lnTo>
                <a:close/>
                <a:moveTo>
                  <a:pt x="1789" y="959"/>
                </a:moveTo>
                <a:lnTo>
                  <a:pt x="1742" y="959"/>
                </a:lnTo>
                <a:lnTo>
                  <a:pt x="1742" y="912"/>
                </a:lnTo>
                <a:lnTo>
                  <a:pt x="1789" y="912"/>
                </a:lnTo>
                <a:lnTo>
                  <a:pt x="1789" y="959"/>
                </a:lnTo>
                <a:close/>
                <a:moveTo>
                  <a:pt x="1714" y="959"/>
                </a:moveTo>
                <a:lnTo>
                  <a:pt x="1666" y="959"/>
                </a:lnTo>
                <a:lnTo>
                  <a:pt x="1666" y="912"/>
                </a:lnTo>
                <a:lnTo>
                  <a:pt x="1714" y="912"/>
                </a:lnTo>
                <a:lnTo>
                  <a:pt x="1714" y="959"/>
                </a:lnTo>
                <a:close/>
                <a:moveTo>
                  <a:pt x="1638" y="959"/>
                </a:moveTo>
                <a:lnTo>
                  <a:pt x="1591" y="959"/>
                </a:lnTo>
                <a:lnTo>
                  <a:pt x="1591" y="912"/>
                </a:lnTo>
                <a:lnTo>
                  <a:pt x="1638" y="912"/>
                </a:lnTo>
                <a:lnTo>
                  <a:pt x="1638" y="959"/>
                </a:lnTo>
                <a:close/>
                <a:moveTo>
                  <a:pt x="1562" y="959"/>
                </a:moveTo>
                <a:lnTo>
                  <a:pt x="1515" y="959"/>
                </a:lnTo>
                <a:lnTo>
                  <a:pt x="1515" y="912"/>
                </a:lnTo>
                <a:lnTo>
                  <a:pt x="1562" y="912"/>
                </a:lnTo>
                <a:lnTo>
                  <a:pt x="1562" y="959"/>
                </a:lnTo>
                <a:close/>
                <a:moveTo>
                  <a:pt x="1486" y="959"/>
                </a:moveTo>
                <a:lnTo>
                  <a:pt x="1439" y="959"/>
                </a:lnTo>
                <a:lnTo>
                  <a:pt x="1439" y="912"/>
                </a:lnTo>
                <a:lnTo>
                  <a:pt x="1486" y="912"/>
                </a:lnTo>
                <a:lnTo>
                  <a:pt x="1486" y="959"/>
                </a:lnTo>
                <a:close/>
                <a:moveTo>
                  <a:pt x="881" y="959"/>
                </a:moveTo>
                <a:lnTo>
                  <a:pt x="833" y="959"/>
                </a:lnTo>
                <a:lnTo>
                  <a:pt x="833" y="912"/>
                </a:lnTo>
                <a:lnTo>
                  <a:pt x="881" y="912"/>
                </a:lnTo>
                <a:lnTo>
                  <a:pt x="881" y="959"/>
                </a:lnTo>
                <a:close/>
                <a:moveTo>
                  <a:pt x="653" y="959"/>
                </a:moveTo>
                <a:lnTo>
                  <a:pt x="606" y="959"/>
                </a:lnTo>
                <a:lnTo>
                  <a:pt x="606" y="912"/>
                </a:lnTo>
                <a:lnTo>
                  <a:pt x="653" y="912"/>
                </a:lnTo>
                <a:lnTo>
                  <a:pt x="653" y="959"/>
                </a:lnTo>
                <a:close/>
                <a:moveTo>
                  <a:pt x="578" y="959"/>
                </a:moveTo>
                <a:lnTo>
                  <a:pt x="530" y="959"/>
                </a:lnTo>
                <a:lnTo>
                  <a:pt x="530" y="912"/>
                </a:lnTo>
                <a:lnTo>
                  <a:pt x="578" y="912"/>
                </a:lnTo>
                <a:lnTo>
                  <a:pt x="578" y="959"/>
                </a:lnTo>
                <a:close/>
                <a:moveTo>
                  <a:pt x="2928" y="883"/>
                </a:moveTo>
                <a:lnTo>
                  <a:pt x="2878" y="883"/>
                </a:lnTo>
                <a:lnTo>
                  <a:pt x="2878" y="836"/>
                </a:lnTo>
                <a:lnTo>
                  <a:pt x="2928" y="836"/>
                </a:lnTo>
                <a:lnTo>
                  <a:pt x="2928" y="883"/>
                </a:lnTo>
                <a:close/>
                <a:moveTo>
                  <a:pt x="2776" y="883"/>
                </a:moveTo>
                <a:lnTo>
                  <a:pt x="2726" y="883"/>
                </a:lnTo>
                <a:lnTo>
                  <a:pt x="2726" y="836"/>
                </a:lnTo>
                <a:lnTo>
                  <a:pt x="2776" y="836"/>
                </a:lnTo>
                <a:lnTo>
                  <a:pt x="2776" y="883"/>
                </a:lnTo>
                <a:close/>
                <a:moveTo>
                  <a:pt x="2700" y="883"/>
                </a:moveTo>
                <a:lnTo>
                  <a:pt x="2651" y="883"/>
                </a:lnTo>
                <a:lnTo>
                  <a:pt x="2651" y="836"/>
                </a:lnTo>
                <a:lnTo>
                  <a:pt x="2700" y="836"/>
                </a:lnTo>
                <a:lnTo>
                  <a:pt x="2700" y="883"/>
                </a:lnTo>
                <a:close/>
                <a:moveTo>
                  <a:pt x="2622" y="883"/>
                </a:moveTo>
                <a:lnTo>
                  <a:pt x="2575" y="883"/>
                </a:lnTo>
                <a:lnTo>
                  <a:pt x="2575" y="836"/>
                </a:lnTo>
                <a:lnTo>
                  <a:pt x="2622" y="836"/>
                </a:lnTo>
                <a:lnTo>
                  <a:pt x="2622" y="883"/>
                </a:lnTo>
                <a:close/>
                <a:moveTo>
                  <a:pt x="2547" y="883"/>
                </a:moveTo>
                <a:lnTo>
                  <a:pt x="2499" y="883"/>
                </a:lnTo>
                <a:lnTo>
                  <a:pt x="2499" y="836"/>
                </a:lnTo>
                <a:lnTo>
                  <a:pt x="2547" y="836"/>
                </a:lnTo>
                <a:lnTo>
                  <a:pt x="2547" y="883"/>
                </a:lnTo>
                <a:close/>
                <a:moveTo>
                  <a:pt x="2471" y="883"/>
                </a:moveTo>
                <a:lnTo>
                  <a:pt x="2424" y="883"/>
                </a:lnTo>
                <a:lnTo>
                  <a:pt x="2424" y="836"/>
                </a:lnTo>
                <a:lnTo>
                  <a:pt x="2471" y="836"/>
                </a:lnTo>
                <a:lnTo>
                  <a:pt x="2471" y="883"/>
                </a:lnTo>
                <a:close/>
                <a:moveTo>
                  <a:pt x="2395" y="883"/>
                </a:moveTo>
                <a:lnTo>
                  <a:pt x="2348" y="883"/>
                </a:lnTo>
                <a:lnTo>
                  <a:pt x="2348" y="836"/>
                </a:lnTo>
                <a:lnTo>
                  <a:pt x="2395" y="836"/>
                </a:lnTo>
                <a:lnTo>
                  <a:pt x="2395" y="883"/>
                </a:lnTo>
                <a:close/>
                <a:moveTo>
                  <a:pt x="2319" y="883"/>
                </a:moveTo>
                <a:lnTo>
                  <a:pt x="2272" y="883"/>
                </a:lnTo>
                <a:lnTo>
                  <a:pt x="2272" y="836"/>
                </a:lnTo>
                <a:lnTo>
                  <a:pt x="2319" y="836"/>
                </a:lnTo>
                <a:lnTo>
                  <a:pt x="2319" y="883"/>
                </a:lnTo>
                <a:close/>
                <a:moveTo>
                  <a:pt x="2244" y="883"/>
                </a:moveTo>
                <a:lnTo>
                  <a:pt x="2196" y="883"/>
                </a:lnTo>
                <a:lnTo>
                  <a:pt x="2196" y="836"/>
                </a:lnTo>
                <a:lnTo>
                  <a:pt x="2244" y="836"/>
                </a:lnTo>
                <a:lnTo>
                  <a:pt x="2244" y="883"/>
                </a:lnTo>
                <a:close/>
                <a:moveTo>
                  <a:pt x="2168" y="883"/>
                </a:moveTo>
                <a:lnTo>
                  <a:pt x="2121" y="883"/>
                </a:lnTo>
                <a:lnTo>
                  <a:pt x="2121" y="836"/>
                </a:lnTo>
                <a:lnTo>
                  <a:pt x="2168" y="836"/>
                </a:lnTo>
                <a:lnTo>
                  <a:pt x="2168" y="883"/>
                </a:lnTo>
                <a:close/>
                <a:moveTo>
                  <a:pt x="2092" y="883"/>
                </a:moveTo>
                <a:lnTo>
                  <a:pt x="2045" y="883"/>
                </a:lnTo>
                <a:lnTo>
                  <a:pt x="2045" y="836"/>
                </a:lnTo>
                <a:lnTo>
                  <a:pt x="2092" y="836"/>
                </a:lnTo>
                <a:lnTo>
                  <a:pt x="2092" y="883"/>
                </a:lnTo>
                <a:close/>
                <a:moveTo>
                  <a:pt x="2016" y="883"/>
                </a:moveTo>
                <a:lnTo>
                  <a:pt x="1969" y="883"/>
                </a:lnTo>
                <a:lnTo>
                  <a:pt x="1969" y="836"/>
                </a:lnTo>
                <a:lnTo>
                  <a:pt x="2016" y="836"/>
                </a:lnTo>
                <a:lnTo>
                  <a:pt x="2016" y="883"/>
                </a:lnTo>
                <a:close/>
                <a:moveTo>
                  <a:pt x="1865" y="883"/>
                </a:moveTo>
                <a:lnTo>
                  <a:pt x="1818" y="883"/>
                </a:lnTo>
                <a:lnTo>
                  <a:pt x="1818" y="836"/>
                </a:lnTo>
                <a:lnTo>
                  <a:pt x="1865" y="836"/>
                </a:lnTo>
                <a:lnTo>
                  <a:pt x="1865" y="883"/>
                </a:lnTo>
                <a:close/>
                <a:moveTo>
                  <a:pt x="1789" y="883"/>
                </a:moveTo>
                <a:lnTo>
                  <a:pt x="1742" y="883"/>
                </a:lnTo>
                <a:lnTo>
                  <a:pt x="1742" y="836"/>
                </a:lnTo>
                <a:lnTo>
                  <a:pt x="1789" y="836"/>
                </a:lnTo>
                <a:lnTo>
                  <a:pt x="1789" y="883"/>
                </a:lnTo>
                <a:close/>
                <a:moveTo>
                  <a:pt x="1714" y="883"/>
                </a:moveTo>
                <a:lnTo>
                  <a:pt x="1666" y="883"/>
                </a:lnTo>
                <a:lnTo>
                  <a:pt x="1666" y="836"/>
                </a:lnTo>
                <a:lnTo>
                  <a:pt x="1714" y="836"/>
                </a:lnTo>
                <a:lnTo>
                  <a:pt x="1714" y="883"/>
                </a:lnTo>
                <a:close/>
                <a:moveTo>
                  <a:pt x="1638" y="883"/>
                </a:moveTo>
                <a:lnTo>
                  <a:pt x="1591" y="883"/>
                </a:lnTo>
                <a:lnTo>
                  <a:pt x="1591" y="836"/>
                </a:lnTo>
                <a:lnTo>
                  <a:pt x="1638" y="836"/>
                </a:lnTo>
                <a:lnTo>
                  <a:pt x="1638" y="883"/>
                </a:lnTo>
                <a:close/>
                <a:moveTo>
                  <a:pt x="1562" y="883"/>
                </a:moveTo>
                <a:lnTo>
                  <a:pt x="1515" y="883"/>
                </a:lnTo>
                <a:lnTo>
                  <a:pt x="1515" y="836"/>
                </a:lnTo>
                <a:lnTo>
                  <a:pt x="1562" y="836"/>
                </a:lnTo>
                <a:lnTo>
                  <a:pt x="1562" y="883"/>
                </a:lnTo>
                <a:close/>
                <a:moveTo>
                  <a:pt x="805" y="883"/>
                </a:moveTo>
                <a:lnTo>
                  <a:pt x="758" y="883"/>
                </a:lnTo>
                <a:lnTo>
                  <a:pt x="758" y="836"/>
                </a:lnTo>
                <a:lnTo>
                  <a:pt x="805" y="836"/>
                </a:lnTo>
                <a:lnTo>
                  <a:pt x="805" y="883"/>
                </a:lnTo>
                <a:close/>
                <a:moveTo>
                  <a:pt x="729" y="883"/>
                </a:moveTo>
                <a:lnTo>
                  <a:pt x="682" y="883"/>
                </a:lnTo>
                <a:lnTo>
                  <a:pt x="682" y="836"/>
                </a:lnTo>
                <a:lnTo>
                  <a:pt x="729" y="836"/>
                </a:lnTo>
                <a:lnTo>
                  <a:pt x="729" y="883"/>
                </a:lnTo>
                <a:close/>
                <a:moveTo>
                  <a:pt x="653" y="883"/>
                </a:moveTo>
                <a:lnTo>
                  <a:pt x="606" y="883"/>
                </a:lnTo>
                <a:lnTo>
                  <a:pt x="606" y="836"/>
                </a:lnTo>
                <a:lnTo>
                  <a:pt x="653" y="836"/>
                </a:lnTo>
                <a:lnTo>
                  <a:pt x="653" y="883"/>
                </a:lnTo>
                <a:close/>
                <a:moveTo>
                  <a:pt x="578" y="883"/>
                </a:moveTo>
                <a:lnTo>
                  <a:pt x="530" y="883"/>
                </a:lnTo>
                <a:lnTo>
                  <a:pt x="530" y="836"/>
                </a:lnTo>
                <a:lnTo>
                  <a:pt x="578" y="836"/>
                </a:lnTo>
                <a:lnTo>
                  <a:pt x="578" y="883"/>
                </a:lnTo>
                <a:close/>
                <a:moveTo>
                  <a:pt x="502" y="883"/>
                </a:moveTo>
                <a:lnTo>
                  <a:pt x="455" y="883"/>
                </a:lnTo>
                <a:lnTo>
                  <a:pt x="455" y="836"/>
                </a:lnTo>
                <a:lnTo>
                  <a:pt x="502" y="836"/>
                </a:lnTo>
                <a:lnTo>
                  <a:pt x="502" y="883"/>
                </a:lnTo>
                <a:close/>
                <a:moveTo>
                  <a:pt x="3003" y="807"/>
                </a:moveTo>
                <a:lnTo>
                  <a:pt x="2954" y="807"/>
                </a:lnTo>
                <a:lnTo>
                  <a:pt x="2954" y="760"/>
                </a:lnTo>
                <a:lnTo>
                  <a:pt x="3003" y="760"/>
                </a:lnTo>
                <a:lnTo>
                  <a:pt x="3003" y="807"/>
                </a:lnTo>
                <a:close/>
                <a:moveTo>
                  <a:pt x="2852" y="807"/>
                </a:moveTo>
                <a:lnTo>
                  <a:pt x="2802" y="807"/>
                </a:lnTo>
                <a:lnTo>
                  <a:pt x="2802" y="760"/>
                </a:lnTo>
                <a:lnTo>
                  <a:pt x="2852" y="760"/>
                </a:lnTo>
                <a:lnTo>
                  <a:pt x="2852" y="807"/>
                </a:lnTo>
                <a:close/>
                <a:moveTo>
                  <a:pt x="2776" y="807"/>
                </a:moveTo>
                <a:lnTo>
                  <a:pt x="2726" y="807"/>
                </a:lnTo>
                <a:lnTo>
                  <a:pt x="2726" y="760"/>
                </a:lnTo>
                <a:lnTo>
                  <a:pt x="2776" y="760"/>
                </a:lnTo>
                <a:lnTo>
                  <a:pt x="2776" y="807"/>
                </a:lnTo>
                <a:close/>
                <a:moveTo>
                  <a:pt x="2700" y="807"/>
                </a:moveTo>
                <a:lnTo>
                  <a:pt x="2651" y="807"/>
                </a:lnTo>
                <a:lnTo>
                  <a:pt x="2651" y="760"/>
                </a:lnTo>
                <a:lnTo>
                  <a:pt x="2700" y="760"/>
                </a:lnTo>
                <a:lnTo>
                  <a:pt x="2700" y="807"/>
                </a:lnTo>
                <a:close/>
                <a:moveTo>
                  <a:pt x="2622" y="807"/>
                </a:moveTo>
                <a:lnTo>
                  <a:pt x="2575" y="807"/>
                </a:lnTo>
                <a:lnTo>
                  <a:pt x="2575" y="760"/>
                </a:lnTo>
                <a:lnTo>
                  <a:pt x="2622" y="760"/>
                </a:lnTo>
                <a:lnTo>
                  <a:pt x="2622" y="807"/>
                </a:lnTo>
                <a:close/>
                <a:moveTo>
                  <a:pt x="2547" y="807"/>
                </a:moveTo>
                <a:lnTo>
                  <a:pt x="2499" y="807"/>
                </a:lnTo>
                <a:lnTo>
                  <a:pt x="2499" y="760"/>
                </a:lnTo>
                <a:lnTo>
                  <a:pt x="2547" y="760"/>
                </a:lnTo>
                <a:lnTo>
                  <a:pt x="2547" y="807"/>
                </a:lnTo>
                <a:close/>
                <a:moveTo>
                  <a:pt x="2471" y="807"/>
                </a:moveTo>
                <a:lnTo>
                  <a:pt x="2424" y="807"/>
                </a:lnTo>
                <a:lnTo>
                  <a:pt x="2424" y="760"/>
                </a:lnTo>
                <a:lnTo>
                  <a:pt x="2471" y="760"/>
                </a:lnTo>
                <a:lnTo>
                  <a:pt x="2471" y="807"/>
                </a:lnTo>
                <a:close/>
                <a:moveTo>
                  <a:pt x="2395" y="807"/>
                </a:moveTo>
                <a:lnTo>
                  <a:pt x="2348" y="807"/>
                </a:lnTo>
                <a:lnTo>
                  <a:pt x="2348" y="760"/>
                </a:lnTo>
                <a:lnTo>
                  <a:pt x="2395" y="760"/>
                </a:lnTo>
                <a:lnTo>
                  <a:pt x="2395" y="807"/>
                </a:lnTo>
                <a:close/>
                <a:moveTo>
                  <a:pt x="2319" y="807"/>
                </a:moveTo>
                <a:lnTo>
                  <a:pt x="2272" y="807"/>
                </a:lnTo>
                <a:lnTo>
                  <a:pt x="2272" y="760"/>
                </a:lnTo>
                <a:lnTo>
                  <a:pt x="2319" y="760"/>
                </a:lnTo>
                <a:lnTo>
                  <a:pt x="2319" y="807"/>
                </a:lnTo>
                <a:close/>
                <a:moveTo>
                  <a:pt x="2244" y="807"/>
                </a:moveTo>
                <a:lnTo>
                  <a:pt x="2196" y="807"/>
                </a:lnTo>
                <a:lnTo>
                  <a:pt x="2196" y="760"/>
                </a:lnTo>
                <a:lnTo>
                  <a:pt x="2244" y="760"/>
                </a:lnTo>
                <a:lnTo>
                  <a:pt x="2244" y="807"/>
                </a:lnTo>
                <a:close/>
                <a:moveTo>
                  <a:pt x="2168" y="807"/>
                </a:moveTo>
                <a:lnTo>
                  <a:pt x="2121" y="807"/>
                </a:lnTo>
                <a:lnTo>
                  <a:pt x="2121" y="760"/>
                </a:lnTo>
                <a:lnTo>
                  <a:pt x="2168" y="760"/>
                </a:lnTo>
                <a:lnTo>
                  <a:pt x="2168" y="807"/>
                </a:lnTo>
                <a:close/>
                <a:moveTo>
                  <a:pt x="2092" y="807"/>
                </a:moveTo>
                <a:lnTo>
                  <a:pt x="2045" y="807"/>
                </a:lnTo>
                <a:lnTo>
                  <a:pt x="2045" y="760"/>
                </a:lnTo>
                <a:lnTo>
                  <a:pt x="2092" y="760"/>
                </a:lnTo>
                <a:lnTo>
                  <a:pt x="2092" y="807"/>
                </a:lnTo>
                <a:close/>
                <a:moveTo>
                  <a:pt x="2016" y="807"/>
                </a:moveTo>
                <a:lnTo>
                  <a:pt x="1969" y="807"/>
                </a:lnTo>
                <a:lnTo>
                  <a:pt x="1969" y="760"/>
                </a:lnTo>
                <a:lnTo>
                  <a:pt x="2016" y="760"/>
                </a:lnTo>
                <a:lnTo>
                  <a:pt x="2016" y="807"/>
                </a:lnTo>
                <a:close/>
                <a:moveTo>
                  <a:pt x="1941" y="807"/>
                </a:moveTo>
                <a:lnTo>
                  <a:pt x="1893" y="807"/>
                </a:lnTo>
                <a:lnTo>
                  <a:pt x="1893" y="760"/>
                </a:lnTo>
                <a:lnTo>
                  <a:pt x="1941" y="760"/>
                </a:lnTo>
                <a:lnTo>
                  <a:pt x="1941" y="807"/>
                </a:lnTo>
                <a:close/>
                <a:moveTo>
                  <a:pt x="1789" y="807"/>
                </a:moveTo>
                <a:lnTo>
                  <a:pt x="1742" y="807"/>
                </a:lnTo>
                <a:lnTo>
                  <a:pt x="1742" y="760"/>
                </a:lnTo>
                <a:lnTo>
                  <a:pt x="1789" y="760"/>
                </a:lnTo>
                <a:lnTo>
                  <a:pt x="1789" y="807"/>
                </a:lnTo>
                <a:close/>
                <a:moveTo>
                  <a:pt x="1638" y="807"/>
                </a:moveTo>
                <a:lnTo>
                  <a:pt x="1591" y="807"/>
                </a:lnTo>
                <a:lnTo>
                  <a:pt x="1591" y="760"/>
                </a:lnTo>
                <a:lnTo>
                  <a:pt x="1638" y="760"/>
                </a:lnTo>
                <a:lnTo>
                  <a:pt x="1638" y="807"/>
                </a:lnTo>
                <a:close/>
                <a:moveTo>
                  <a:pt x="1562" y="807"/>
                </a:moveTo>
                <a:lnTo>
                  <a:pt x="1515" y="807"/>
                </a:lnTo>
                <a:lnTo>
                  <a:pt x="1515" y="760"/>
                </a:lnTo>
                <a:lnTo>
                  <a:pt x="1562" y="760"/>
                </a:lnTo>
                <a:lnTo>
                  <a:pt x="1562" y="807"/>
                </a:lnTo>
                <a:close/>
                <a:moveTo>
                  <a:pt x="881" y="807"/>
                </a:moveTo>
                <a:lnTo>
                  <a:pt x="833" y="807"/>
                </a:lnTo>
                <a:lnTo>
                  <a:pt x="833" y="760"/>
                </a:lnTo>
                <a:lnTo>
                  <a:pt x="881" y="760"/>
                </a:lnTo>
                <a:lnTo>
                  <a:pt x="881" y="807"/>
                </a:lnTo>
                <a:close/>
                <a:moveTo>
                  <a:pt x="805" y="807"/>
                </a:moveTo>
                <a:lnTo>
                  <a:pt x="758" y="807"/>
                </a:lnTo>
                <a:lnTo>
                  <a:pt x="758" y="760"/>
                </a:lnTo>
                <a:lnTo>
                  <a:pt x="805" y="760"/>
                </a:lnTo>
                <a:lnTo>
                  <a:pt x="805" y="807"/>
                </a:lnTo>
                <a:close/>
                <a:moveTo>
                  <a:pt x="729" y="807"/>
                </a:moveTo>
                <a:lnTo>
                  <a:pt x="682" y="807"/>
                </a:lnTo>
                <a:lnTo>
                  <a:pt x="682" y="760"/>
                </a:lnTo>
                <a:lnTo>
                  <a:pt x="729" y="760"/>
                </a:lnTo>
                <a:lnTo>
                  <a:pt x="729" y="807"/>
                </a:lnTo>
                <a:close/>
                <a:moveTo>
                  <a:pt x="653" y="807"/>
                </a:moveTo>
                <a:lnTo>
                  <a:pt x="606" y="807"/>
                </a:lnTo>
                <a:lnTo>
                  <a:pt x="606" y="760"/>
                </a:lnTo>
                <a:lnTo>
                  <a:pt x="653" y="760"/>
                </a:lnTo>
                <a:lnTo>
                  <a:pt x="653" y="807"/>
                </a:lnTo>
                <a:close/>
                <a:moveTo>
                  <a:pt x="578" y="807"/>
                </a:moveTo>
                <a:lnTo>
                  <a:pt x="530" y="807"/>
                </a:lnTo>
                <a:lnTo>
                  <a:pt x="530" y="760"/>
                </a:lnTo>
                <a:lnTo>
                  <a:pt x="578" y="760"/>
                </a:lnTo>
                <a:lnTo>
                  <a:pt x="578" y="807"/>
                </a:lnTo>
                <a:close/>
                <a:moveTo>
                  <a:pt x="502" y="807"/>
                </a:moveTo>
                <a:lnTo>
                  <a:pt x="455" y="807"/>
                </a:lnTo>
                <a:lnTo>
                  <a:pt x="455" y="760"/>
                </a:lnTo>
                <a:lnTo>
                  <a:pt x="502" y="760"/>
                </a:lnTo>
                <a:lnTo>
                  <a:pt x="502" y="807"/>
                </a:lnTo>
                <a:close/>
                <a:moveTo>
                  <a:pt x="3003" y="732"/>
                </a:moveTo>
                <a:lnTo>
                  <a:pt x="2954" y="732"/>
                </a:lnTo>
                <a:lnTo>
                  <a:pt x="2954" y="682"/>
                </a:lnTo>
                <a:lnTo>
                  <a:pt x="3003" y="682"/>
                </a:lnTo>
                <a:lnTo>
                  <a:pt x="3003" y="732"/>
                </a:lnTo>
                <a:close/>
                <a:moveTo>
                  <a:pt x="2928" y="732"/>
                </a:moveTo>
                <a:lnTo>
                  <a:pt x="2878" y="732"/>
                </a:lnTo>
                <a:lnTo>
                  <a:pt x="2878" y="682"/>
                </a:lnTo>
                <a:lnTo>
                  <a:pt x="2928" y="682"/>
                </a:lnTo>
                <a:lnTo>
                  <a:pt x="2928" y="732"/>
                </a:lnTo>
                <a:close/>
                <a:moveTo>
                  <a:pt x="2852" y="732"/>
                </a:moveTo>
                <a:lnTo>
                  <a:pt x="2802" y="732"/>
                </a:lnTo>
                <a:lnTo>
                  <a:pt x="2802" y="682"/>
                </a:lnTo>
                <a:lnTo>
                  <a:pt x="2852" y="682"/>
                </a:lnTo>
                <a:lnTo>
                  <a:pt x="2852" y="732"/>
                </a:lnTo>
                <a:close/>
                <a:moveTo>
                  <a:pt x="2776" y="732"/>
                </a:moveTo>
                <a:lnTo>
                  <a:pt x="2726" y="732"/>
                </a:lnTo>
                <a:lnTo>
                  <a:pt x="2726" y="682"/>
                </a:lnTo>
                <a:lnTo>
                  <a:pt x="2776" y="682"/>
                </a:lnTo>
                <a:lnTo>
                  <a:pt x="2776" y="732"/>
                </a:lnTo>
                <a:close/>
                <a:moveTo>
                  <a:pt x="2700" y="732"/>
                </a:moveTo>
                <a:lnTo>
                  <a:pt x="2651" y="732"/>
                </a:lnTo>
                <a:lnTo>
                  <a:pt x="2651" y="682"/>
                </a:lnTo>
                <a:lnTo>
                  <a:pt x="2700" y="682"/>
                </a:lnTo>
                <a:lnTo>
                  <a:pt x="2700" y="732"/>
                </a:lnTo>
                <a:close/>
                <a:moveTo>
                  <a:pt x="2622" y="732"/>
                </a:moveTo>
                <a:lnTo>
                  <a:pt x="2575" y="732"/>
                </a:lnTo>
                <a:lnTo>
                  <a:pt x="2575" y="682"/>
                </a:lnTo>
                <a:lnTo>
                  <a:pt x="2622" y="682"/>
                </a:lnTo>
                <a:lnTo>
                  <a:pt x="2622" y="732"/>
                </a:lnTo>
                <a:close/>
                <a:moveTo>
                  <a:pt x="2547" y="732"/>
                </a:moveTo>
                <a:lnTo>
                  <a:pt x="2499" y="732"/>
                </a:lnTo>
                <a:lnTo>
                  <a:pt x="2499" y="682"/>
                </a:lnTo>
                <a:lnTo>
                  <a:pt x="2547" y="682"/>
                </a:lnTo>
                <a:lnTo>
                  <a:pt x="2547" y="732"/>
                </a:lnTo>
                <a:close/>
                <a:moveTo>
                  <a:pt x="2471" y="732"/>
                </a:moveTo>
                <a:lnTo>
                  <a:pt x="2424" y="732"/>
                </a:lnTo>
                <a:lnTo>
                  <a:pt x="2424" y="682"/>
                </a:lnTo>
                <a:lnTo>
                  <a:pt x="2471" y="682"/>
                </a:lnTo>
                <a:lnTo>
                  <a:pt x="2471" y="732"/>
                </a:lnTo>
                <a:close/>
                <a:moveTo>
                  <a:pt x="2395" y="732"/>
                </a:moveTo>
                <a:lnTo>
                  <a:pt x="2348" y="732"/>
                </a:lnTo>
                <a:lnTo>
                  <a:pt x="2348" y="682"/>
                </a:lnTo>
                <a:lnTo>
                  <a:pt x="2395" y="682"/>
                </a:lnTo>
                <a:lnTo>
                  <a:pt x="2395" y="732"/>
                </a:lnTo>
                <a:close/>
                <a:moveTo>
                  <a:pt x="2319" y="732"/>
                </a:moveTo>
                <a:lnTo>
                  <a:pt x="2272" y="732"/>
                </a:lnTo>
                <a:lnTo>
                  <a:pt x="2272" y="682"/>
                </a:lnTo>
                <a:lnTo>
                  <a:pt x="2319" y="682"/>
                </a:lnTo>
                <a:lnTo>
                  <a:pt x="2319" y="732"/>
                </a:lnTo>
                <a:close/>
                <a:moveTo>
                  <a:pt x="2244" y="732"/>
                </a:moveTo>
                <a:lnTo>
                  <a:pt x="2196" y="732"/>
                </a:lnTo>
                <a:lnTo>
                  <a:pt x="2196" y="682"/>
                </a:lnTo>
                <a:lnTo>
                  <a:pt x="2244" y="682"/>
                </a:lnTo>
                <a:lnTo>
                  <a:pt x="2244" y="732"/>
                </a:lnTo>
                <a:close/>
                <a:moveTo>
                  <a:pt x="2092" y="732"/>
                </a:moveTo>
                <a:lnTo>
                  <a:pt x="2045" y="732"/>
                </a:lnTo>
                <a:lnTo>
                  <a:pt x="2045" y="682"/>
                </a:lnTo>
                <a:lnTo>
                  <a:pt x="2092" y="682"/>
                </a:lnTo>
                <a:lnTo>
                  <a:pt x="2092" y="732"/>
                </a:lnTo>
                <a:close/>
                <a:moveTo>
                  <a:pt x="1865" y="732"/>
                </a:moveTo>
                <a:lnTo>
                  <a:pt x="1818" y="732"/>
                </a:lnTo>
                <a:lnTo>
                  <a:pt x="1818" y="682"/>
                </a:lnTo>
                <a:lnTo>
                  <a:pt x="1865" y="682"/>
                </a:lnTo>
                <a:lnTo>
                  <a:pt x="1865" y="732"/>
                </a:lnTo>
                <a:close/>
                <a:moveTo>
                  <a:pt x="1789" y="732"/>
                </a:moveTo>
                <a:lnTo>
                  <a:pt x="1742" y="732"/>
                </a:lnTo>
                <a:lnTo>
                  <a:pt x="1742" y="682"/>
                </a:lnTo>
                <a:lnTo>
                  <a:pt x="1789" y="682"/>
                </a:lnTo>
                <a:lnTo>
                  <a:pt x="1789" y="732"/>
                </a:lnTo>
                <a:close/>
                <a:moveTo>
                  <a:pt x="1714" y="732"/>
                </a:moveTo>
                <a:lnTo>
                  <a:pt x="1666" y="732"/>
                </a:lnTo>
                <a:lnTo>
                  <a:pt x="1666" y="682"/>
                </a:lnTo>
                <a:lnTo>
                  <a:pt x="1714" y="682"/>
                </a:lnTo>
                <a:lnTo>
                  <a:pt x="1714" y="732"/>
                </a:lnTo>
                <a:close/>
                <a:moveTo>
                  <a:pt x="1638" y="732"/>
                </a:moveTo>
                <a:lnTo>
                  <a:pt x="1591" y="732"/>
                </a:lnTo>
                <a:lnTo>
                  <a:pt x="1591" y="682"/>
                </a:lnTo>
                <a:lnTo>
                  <a:pt x="1638" y="682"/>
                </a:lnTo>
                <a:lnTo>
                  <a:pt x="1638" y="732"/>
                </a:lnTo>
                <a:close/>
                <a:moveTo>
                  <a:pt x="956" y="732"/>
                </a:moveTo>
                <a:lnTo>
                  <a:pt x="909" y="732"/>
                </a:lnTo>
                <a:lnTo>
                  <a:pt x="909" y="682"/>
                </a:lnTo>
                <a:lnTo>
                  <a:pt x="956" y="682"/>
                </a:lnTo>
                <a:lnTo>
                  <a:pt x="956" y="732"/>
                </a:lnTo>
                <a:close/>
                <a:moveTo>
                  <a:pt x="881" y="732"/>
                </a:moveTo>
                <a:lnTo>
                  <a:pt x="833" y="732"/>
                </a:lnTo>
                <a:lnTo>
                  <a:pt x="833" y="682"/>
                </a:lnTo>
                <a:lnTo>
                  <a:pt x="881" y="682"/>
                </a:lnTo>
                <a:lnTo>
                  <a:pt x="881" y="732"/>
                </a:lnTo>
                <a:close/>
                <a:moveTo>
                  <a:pt x="805" y="732"/>
                </a:moveTo>
                <a:lnTo>
                  <a:pt x="758" y="732"/>
                </a:lnTo>
                <a:lnTo>
                  <a:pt x="758" y="682"/>
                </a:lnTo>
                <a:lnTo>
                  <a:pt x="805" y="682"/>
                </a:lnTo>
                <a:lnTo>
                  <a:pt x="805" y="732"/>
                </a:lnTo>
                <a:close/>
                <a:moveTo>
                  <a:pt x="729" y="732"/>
                </a:moveTo>
                <a:lnTo>
                  <a:pt x="682" y="732"/>
                </a:lnTo>
                <a:lnTo>
                  <a:pt x="682" y="682"/>
                </a:lnTo>
                <a:lnTo>
                  <a:pt x="729" y="682"/>
                </a:lnTo>
                <a:lnTo>
                  <a:pt x="729" y="732"/>
                </a:lnTo>
                <a:close/>
                <a:moveTo>
                  <a:pt x="653" y="732"/>
                </a:moveTo>
                <a:lnTo>
                  <a:pt x="606" y="732"/>
                </a:lnTo>
                <a:lnTo>
                  <a:pt x="606" y="682"/>
                </a:lnTo>
                <a:lnTo>
                  <a:pt x="653" y="682"/>
                </a:lnTo>
                <a:lnTo>
                  <a:pt x="653" y="732"/>
                </a:lnTo>
                <a:close/>
                <a:moveTo>
                  <a:pt x="578" y="732"/>
                </a:moveTo>
                <a:lnTo>
                  <a:pt x="530" y="732"/>
                </a:lnTo>
                <a:lnTo>
                  <a:pt x="530" y="682"/>
                </a:lnTo>
                <a:lnTo>
                  <a:pt x="578" y="682"/>
                </a:lnTo>
                <a:lnTo>
                  <a:pt x="578" y="732"/>
                </a:lnTo>
                <a:close/>
                <a:moveTo>
                  <a:pt x="502" y="732"/>
                </a:moveTo>
                <a:lnTo>
                  <a:pt x="455" y="732"/>
                </a:lnTo>
                <a:lnTo>
                  <a:pt x="455" y="682"/>
                </a:lnTo>
                <a:lnTo>
                  <a:pt x="502" y="682"/>
                </a:lnTo>
                <a:lnTo>
                  <a:pt x="502" y="732"/>
                </a:lnTo>
                <a:close/>
                <a:moveTo>
                  <a:pt x="3003" y="656"/>
                </a:moveTo>
                <a:lnTo>
                  <a:pt x="2954" y="656"/>
                </a:lnTo>
                <a:lnTo>
                  <a:pt x="2954" y="606"/>
                </a:lnTo>
                <a:lnTo>
                  <a:pt x="3003" y="606"/>
                </a:lnTo>
                <a:lnTo>
                  <a:pt x="3003" y="656"/>
                </a:lnTo>
                <a:close/>
                <a:moveTo>
                  <a:pt x="2928" y="656"/>
                </a:moveTo>
                <a:lnTo>
                  <a:pt x="2878" y="656"/>
                </a:lnTo>
                <a:lnTo>
                  <a:pt x="2878" y="606"/>
                </a:lnTo>
                <a:lnTo>
                  <a:pt x="2928" y="606"/>
                </a:lnTo>
                <a:lnTo>
                  <a:pt x="2928" y="656"/>
                </a:lnTo>
                <a:close/>
                <a:moveTo>
                  <a:pt x="2852" y="656"/>
                </a:moveTo>
                <a:lnTo>
                  <a:pt x="2802" y="656"/>
                </a:lnTo>
                <a:lnTo>
                  <a:pt x="2802" y="606"/>
                </a:lnTo>
                <a:lnTo>
                  <a:pt x="2852" y="606"/>
                </a:lnTo>
                <a:lnTo>
                  <a:pt x="2852" y="656"/>
                </a:lnTo>
                <a:close/>
                <a:moveTo>
                  <a:pt x="2776" y="656"/>
                </a:moveTo>
                <a:lnTo>
                  <a:pt x="2726" y="656"/>
                </a:lnTo>
                <a:lnTo>
                  <a:pt x="2726" y="606"/>
                </a:lnTo>
                <a:lnTo>
                  <a:pt x="2776" y="606"/>
                </a:lnTo>
                <a:lnTo>
                  <a:pt x="2776" y="656"/>
                </a:lnTo>
                <a:close/>
                <a:moveTo>
                  <a:pt x="2700" y="656"/>
                </a:moveTo>
                <a:lnTo>
                  <a:pt x="2651" y="656"/>
                </a:lnTo>
                <a:lnTo>
                  <a:pt x="2651" y="606"/>
                </a:lnTo>
                <a:lnTo>
                  <a:pt x="2700" y="606"/>
                </a:lnTo>
                <a:lnTo>
                  <a:pt x="2700" y="656"/>
                </a:lnTo>
                <a:close/>
                <a:moveTo>
                  <a:pt x="2622" y="656"/>
                </a:moveTo>
                <a:lnTo>
                  <a:pt x="2575" y="656"/>
                </a:lnTo>
                <a:lnTo>
                  <a:pt x="2575" y="606"/>
                </a:lnTo>
                <a:lnTo>
                  <a:pt x="2622" y="606"/>
                </a:lnTo>
                <a:lnTo>
                  <a:pt x="2622" y="656"/>
                </a:lnTo>
                <a:close/>
                <a:moveTo>
                  <a:pt x="2547" y="656"/>
                </a:moveTo>
                <a:lnTo>
                  <a:pt x="2499" y="656"/>
                </a:lnTo>
                <a:lnTo>
                  <a:pt x="2499" y="606"/>
                </a:lnTo>
                <a:lnTo>
                  <a:pt x="2547" y="606"/>
                </a:lnTo>
                <a:lnTo>
                  <a:pt x="2547" y="656"/>
                </a:lnTo>
                <a:close/>
                <a:moveTo>
                  <a:pt x="2471" y="656"/>
                </a:moveTo>
                <a:lnTo>
                  <a:pt x="2424" y="656"/>
                </a:lnTo>
                <a:lnTo>
                  <a:pt x="2424" y="606"/>
                </a:lnTo>
                <a:lnTo>
                  <a:pt x="2471" y="606"/>
                </a:lnTo>
                <a:lnTo>
                  <a:pt x="2471" y="656"/>
                </a:lnTo>
                <a:close/>
                <a:moveTo>
                  <a:pt x="2395" y="656"/>
                </a:moveTo>
                <a:lnTo>
                  <a:pt x="2348" y="656"/>
                </a:lnTo>
                <a:lnTo>
                  <a:pt x="2348" y="606"/>
                </a:lnTo>
                <a:lnTo>
                  <a:pt x="2395" y="606"/>
                </a:lnTo>
                <a:lnTo>
                  <a:pt x="2395" y="656"/>
                </a:lnTo>
                <a:close/>
                <a:moveTo>
                  <a:pt x="2319" y="656"/>
                </a:moveTo>
                <a:lnTo>
                  <a:pt x="2272" y="656"/>
                </a:lnTo>
                <a:lnTo>
                  <a:pt x="2272" y="606"/>
                </a:lnTo>
                <a:lnTo>
                  <a:pt x="2319" y="606"/>
                </a:lnTo>
                <a:lnTo>
                  <a:pt x="2319" y="656"/>
                </a:lnTo>
                <a:close/>
                <a:moveTo>
                  <a:pt x="2244" y="656"/>
                </a:moveTo>
                <a:lnTo>
                  <a:pt x="2196" y="656"/>
                </a:lnTo>
                <a:lnTo>
                  <a:pt x="2196" y="606"/>
                </a:lnTo>
                <a:lnTo>
                  <a:pt x="2244" y="606"/>
                </a:lnTo>
                <a:lnTo>
                  <a:pt x="2244" y="656"/>
                </a:lnTo>
                <a:close/>
                <a:moveTo>
                  <a:pt x="2168" y="656"/>
                </a:moveTo>
                <a:lnTo>
                  <a:pt x="2121" y="656"/>
                </a:lnTo>
                <a:lnTo>
                  <a:pt x="2121" y="606"/>
                </a:lnTo>
                <a:lnTo>
                  <a:pt x="2168" y="606"/>
                </a:lnTo>
                <a:lnTo>
                  <a:pt x="2168" y="656"/>
                </a:lnTo>
                <a:close/>
                <a:moveTo>
                  <a:pt x="2092" y="656"/>
                </a:moveTo>
                <a:lnTo>
                  <a:pt x="2045" y="656"/>
                </a:lnTo>
                <a:lnTo>
                  <a:pt x="2045" y="606"/>
                </a:lnTo>
                <a:lnTo>
                  <a:pt x="2092" y="606"/>
                </a:lnTo>
                <a:lnTo>
                  <a:pt x="2092" y="656"/>
                </a:lnTo>
                <a:close/>
                <a:moveTo>
                  <a:pt x="2016" y="656"/>
                </a:moveTo>
                <a:lnTo>
                  <a:pt x="1969" y="656"/>
                </a:lnTo>
                <a:lnTo>
                  <a:pt x="1969" y="606"/>
                </a:lnTo>
                <a:lnTo>
                  <a:pt x="2016" y="606"/>
                </a:lnTo>
                <a:lnTo>
                  <a:pt x="2016" y="656"/>
                </a:lnTo>
                <a:close/>
                <a:moveTo>
                  <a:pt x="1941" y="656"/>
                </a:moveTo>
                <a:lnTo>
                  <a:pt x="1893" y="656"/>
                </a:lnTo>
                <a:lnTo>
                  <a:pt x="1893" y="606"/>
                </a:lnTo>
                <a:lnTo>
                  <a:pt x="1941" y="606"/>
                </a:lnTo>
                <a:lnTo>
                  <a:pt x="1941" y="656"/>
                </a:lnTo>
                <a:close/>
                <a:moveTo>
                  <a:pt x="1865" y="656"/>
                </a:moveTo>
                <a:lnTo>
                  <a:pt x="1818" y="656"/>
                </a:lnTo>
                <a:lnTo>
                  <a:pt x="1818" y="606"/>
                </a:lnTo>
                <a:lnTo>
                  <a:pt x="1865" y="606"/>
                </a:lnTo>
                <a:lnTo>
                  <a:pt x="1865" y="656"/>
                </a:lnTo>
                <a:close/>
                <a:moveTo>
                  <a:pt x="1789" y="656"/>
                </a:moveTo>
                <a:lnTo>
                  <a:pt x="1742" y="656"/>
                </a:lnTo>
                <a:lnTo>
                  <a:pt x="1742" y="606"/>
                </a:lnTo>
                <a:lnTo>
                  <a:pt x="1789" y="606"/>
                </a:lnTo>
                <a:lnTo>
                  <a:pt x="1789" y="656"/>
                </a:lnTo>
                <a:close/>
                <a:moveTo>
                  <a:pt x="1714" y="656"/>
                </a:moveTo>
                <a:lnTo>
                  <a:pt x="1666" y="656"/>
                </a:lnTo>
                <a:lnTo>
                  <a:pt x="1666" y="606"/>
                </a:lnTo>
                <a:lnTo>
                  <a:pt x="1714" y="606"/>
                </a:lnTo>
                <a:lnTo>
                  <a:pt x="1714" y="656"/>
                </a:lnTo>
                <a:close/>
                <a:moveTo>
                  <a:pt x="1638" y="656"/>
                </a:moveTo>
                <a:lnTo>
                  <a:pt x="1591" y="656"/>
                </a:lnTo>
                <a:lnTo>
                  <a:pt x="1591" y="606"/>
                </a:lnTo>
                <a:lnTo>
                  <a:pt x="1638" y="606"/>
                </a:lnTo>
                <a:lnTo>
                  <a:pt x="1638" y="656"/>
                </a:lnTo>
                <a:close/>
                <a:moveTo>
                  <a:pt x="1108" y="656"/>
                </a:moveTo>
                <a:lnTo>
                  <a:pt x="1060" y="656"/>
                </a:lnTo>
                <a:lnTo>
                  <a:pt x="1060" y="606"/>
                </a:lnTo>
                <a:lnTo>
                  <a:pt x="1108" y="606"/>
                </a:lnTo>
                <a:lnTo>
                  <a:pt x="1108" y="656"/>
                </a:lnTo>
                <a:close/>
                <a:moveTo>
                  <a:pt x="1032" y="656"/>
                </a:moveTo>
                <a:lnTo>
                  <a:pt x="985" y="656"/>
                </a:lnTo>
                <a:lnTo>
                  <a:pt x="985" y="606"/>
                </a:lnTo>
                <a:lnTo>
                  <a:pt x="1032" y="606"/>
                </a:lnTo>
                <a:lnTo>
                  <a:pt x="1032" y="656"/>
                </a:lnTo>
                <a:close/>
                <a:moveTo>
                  <a:pt x="956" y="656"/>
                </a:moveTo>
                <a:lnTo>
                  <a:pt x="909" y="656"/>
                </a:lnTo>
                <a:lnTo>
                  <a:pt x="909" y="606"/>
                </a:lnTo>
                <a:lnTo>
                  <a:pt x="956" y="606"/>
                </a:lnTo>
                <a:lnTo>
                  <a:pt x="956" y="656"/>
                </a:lnTo>
                <a:close/>
                <a:moveTo>
                  <a:pt x="881" y="656"/>
                </a:moveTo>
                <a:lnTo>
                  <a:pt x="833" y="656"/>
                </a:lnTo>
                <a:lnTo>
                  <a:pt x="833" y="606"/>
                </a:lnTo>
                <a:lnTo>
                  <a:pt x="881" y="606"/>
                </a:lnTo>
                <a:lnTo>
                  <a:pt x="881" y="656"/>
                </a:lnTo>
                <a:close/>
                <a:moveTo>
                  <a:pt x="805" y="656"/>
                </a:moveTo>
                <a:lnTo>
                  <a:pt x="758" y="656"/>
                </a:lnTo>
                <a:lnTo>
                  <a:pt x="758" y="606"/>
                </a:lnTo>
                <a:lnTo>
                  <a:pt x="805" y="606"/>
                </a:lnTo>
                <a:lnTo>
                  <a:pt x="805" y="656"/>
                </a:lnTo>
                <a:close/>
                <a:moveTo>
                  <a:pt x="729" y="656"/>
                </a:moveTo>
                <a:lnTo>
                  <a:pt x="682" y="656"/>
                </a:lnTo>
                <a:lnTo>
                  <a:pt x="682" y="606"/>
                </a:lnTo>
                <a:lnTo>
                  <a:pt x="729" y="606"/>
                </a:lnTo>
                <a:lnTo>
                  <a:pt x="729" y="656"/>
                </a:lnTo>
                <a:close/>
                <a:moveTo>
                  <a:pt x="653" y="656"/>
                </a:moveTo>
                <a:lnTo>
                  <a:pt x="606" y="656"/>
                </a:lnTo>
                <a:lnTo>
                  <a:pt x="606" y="606"/>
                </a:lnTo>
                <a:lnTo>
                  <a:pt x="653" y="606"/>
                </a:lnTo>
                <a:lnTo>
                  <a:pt x="653" y="656"/>
                </a:lnTo>
                <a:close/>
                <a:moveTo>
                  <a:pt x="578" y="656"/>
                </a:moveTo>
                <a:lnTo>
                  <a:pt x="530" y="656"/>
                </a:lnTo>
                <a:lnTo>
                  <a:pt x="530" y="606"/>
                </a:lnTo>
                <a:lnTo>
                  <a:pt x="578" y="606"/>
                </a:lnTo>
                <a:lnTo>
                  <a:pt x="578" y="656"/>
                </a:lnTo>
                <a:close/>
                <a:moveTo>
                  <a:pt x="502" y="656"/>
                </a:moveTo>
                <a:lnTo>
                  <a:pt x="455" y="656"/>
                </a:lnTo>
                <a:lnTo>
                  <a:pt x="455" y="606"/>
                </a:lnTo>
                <a:lnTo>
                  <a:pt x="502" y="606"/>
                </a:lnTo>
                <a:lnTo>
                  <a:pt x="502" y="656"/>
                </a:lnTo>
                <a:close/>
                <a:moveTo>
                  <a:pt x="426" y="656"/>
                </a:moveTo>
                <a:lnTo>
                  <a:pt x="379" y="656"/>
                </a:lnTo>
                <a:lnTo>
                  <a:pt x="379" y="606"/>
                </a:lnTo>
                <a:lnTo>
                  <a:pt x="426" y="606"/>
                </a:lnTo>
                <a:lnTo>
                  <a:pt x="426" y="656"/>
                </a:lnTo>
                <a:close/>
                <a:moveTo>
                  <a:pt x="3155" y="578"/>
                </a:moveTo>
                <a:lnTo>
                  <a:pt x="3105" y="578"/>
                </a:lnTo>
                <a:lnTo>
                  <a:pt x="3105" y="531"/>
                </a:lnTo>
                <a:lnTo>
                  <a:pt x="3155" y="531"/>
                </a:lnTo>
                <a:lnTo>
                  <a:pt x="3155" y="578"/>
                </a:lnTo>
                <a:close/>
                <a:moveTo>
                  <a:pt x="3003" y="578"/>
                </a:moveTo>
                <a:lnTo>
                  <a:pt x="2954" y="578"/>
                </a:lnTo>
                <a:lnTo>
                  <a:pt x="2954" y="531"/>
                </a:lnTo>
                <a:lnTo>
                  <a:pt x="3003" y="531"/>
                </a:lnTo>
                <a:lnTo>
                  <a:pt x="3003" y="578"/>
                </a:lnTo>
                <a:close/>
                <a:moveTo>
                  <a:pt x="2928" y="578"/>
                </a:moveTo>
                <a:lnTo>
                  <a:pt x="2878" y="578"/>
                </a:lnTo>
                <a:lnTo>
                  <a:pt x="2878" y="531"/>
                </a:lnTo>
                <a:lnTo>
                  <a:pt x="2928" y="531"/>
                </a:lnTo>
                <a:lnTo>
                  <a:pt x="2928" y="578"/>
                </a:lnTo>
                <a:close/>
                <a:moveTo>
                  <a:pt x="2852" y="578"/>
                </a:moveTo>
                <a:lnTo>
                  <a:pt x="2802" y="578"/>
                </a:lnTo>
                <a:lnTo>
                  <a:pt x="2802" y="531"/>
                </a:lnTo>
                <a:lnTo>
                  <a:pt x="2852" y="531"/>
                </a:lnTo>
                <a:lnTo>
                  <a:pt x="2852" y="578"/>
                </a:lnTo>
                <a:close/>
                <a:moveTo>
                  <a:pt x="2776" y="578"/>
                </a:moveTo>
                <a:lnTo>
                  <a:pt x="2726" y="578"/>
                </a:lnTo>
                <a:lnTo>
                  <a:pt x="2726" y="531"/>
                </a:lnTo>
                <a:lnTo>
                  <a:pt x="2776" y="531"/>
                </a:lnTo>
                <a:lnTo>
                  <a:pt x="2776" y="578"/>
                </a:lnTo>
                <a:close/>
                <a:moveTo>
                  <a:pt x="2700" y="578"/>
                </a:moveTo>
                <a:lnTo>
                  <a:pt x="2651" y="578"/>
                </a:lnTo>
                <a:lnTo>
                  <a:pt x="2651" y="531"/>
                </a:lnTo>
                <a:lnTo>
                  <a:pt x="2700" y="531"/>
                </a:lnTo>
                <a:lnTo>
                  <a:pt x="2700" y="578"/>
                </a:lnTo>
                <a:close/>
                <a:moveTo>
                  <a:pt x="2622" y="578"/>
                </a:moveTo>
                <a:lnTo>
                  <a:pt x="2575" y="578"/>
                </a:lnTo>
                <a:lnTo>
                  <a:pt x="2575" y="531"/>
                </a:lnTo>
                <a:lnTo>
                  <a:pt x="2622" y="531"/>
                </a:lnTo>
                <a:lnTo>
                  <a:pt x="2622" y="578"/>
                </a:lnTo>
                <a:close/>
                <a:moveTo>
                  <a:pt x="2547" y="578"/>
                </a:moveTo>
                <a:lnTo>
                  <a:pt x="2499" y="578"/>
                </a:lnTo>
                <a:lnTo>
                  <a:pt x="2499" y="531"/>
                </a:lnTo>
                <a:lnTo>
                  <a:pt x="2547" y="531"/>
                </a:lnTo>
                <a:lnTo>
                  <a:pt x="2547" y="578"/>
                </a:lnTo>
                <a:close/>
                <a:moveTo>
                  <a:pt x="2471" y="578"/>
                </a:moveTo>
                <a:lnTo>
                  <a:pt x="2424" y="578"/>
                </a:lnTo>
                <a:lnTo>
                  <a:pt x="2424" y="531"/>
                </a:lnTo>
                <a:lnTo>
                  <a:pt x="2471" y="531"/>
                </a:lnTo>
                <a:lnTo>
                  <a:pt x="2471" y="578"/>
                </a:lnTo>
                <a:close/>
                <a:moveTo>
                  <a:pt x="2395" y="578"/>
                </a:moveTo>
                <a:lnTo>
                  <a:pt x="2348" y="578"/>
                </a:lnTo>
                <a:lnTo>
                  <a:pt x="2348" y="531"/>
                </a:lnTo>
                <a:lnTo>
                  <a:pt x="2395" y="531"/>
                </a:lnTo>
                <a:lnTo>
                  <a:pt x="2395" y="578"/>
                </a:lnTo>
                <a:close/>
                <a:moveTo>
                  <a:pt x="2319" y="578"/>
                </a:moveTo>
                <a:lnTo>
                  <a:pt x="2272" y="578"/>
                </a:lnTo>
                <a:lnTo>
                  <a:pt x="2272" y="531"/>
                </a:lnTo>
                <a:lnTo>
                  <a:pt x="2319" y="531"/>
                </a:lnTo>
                <a:lnTo>
                  <a:pt x="2319" y="578"/>
                </a:lnTo>
                <a:close/>
                <a:moveTo>
                  <a:pt x="2244" y="578"/>
                </a:moveTo>
                <a:lnTo>
                  <a:pt x="2196" y="578"/>
                </a:lnTo>
                <a:lnTo>
                  <a:pt x="2196" y="531"/>
                </a:lnTo>
                <a:lnTo>
                  <a:pt x="2244" y="531"/>
                </a:lnTo>
                <a:lnTo>
                  <a:pt x="2244" y="578"/>
                </a:lnTo>
                <a:close/>
                <a:moveTo>
                  <a:pt x="2168" y="578"/>
                </a:moveTo>
                <a:lnTo>
                  <a:pt x="2121" y="578"/>
                </a:lnTo>
                <a:lnTo>
                  <a:pt x="2121" y="531"/>
                </a:lnTo>
                <a:lnTo>
                  <a:pt x="2168" y="531"/>
                </a:lnTo>
                <a:lnTo>
                  <a:pt x="2168" y="578"/>
                </a:lnTo>
                <a:close/>
                <a:moveTo>
                  <a:pt x="2092" y="578"/>
                </a:moveTo>
                <a:lnTo>
                  <a:pt x="2045" y="578"/>
                </a:lnTo>
                <a:lnTo>
                  <a:pt x="2045" y="531"/>
                </a:lnTo>
                <a:lnTo>
                  <a:pt x="2092" y="531"/>
                </a:lnTo>
                <a:lnTo>
                  <a:pt x="2092" y="578"/>
                </a:lnTo>
                <a:close/>
                <a:moveTo>
                  <a:pt x="2016" y="578"/>
                </a:moveTo>
                <a:lnTo>
                  <a:pt x="1969" y="578"/>
                </a:lnTo>
                <a:lnTo>
                  <a:pt x="1969" y="531"/>
                </a:lnTo>
                <a:lnTo>
                  <a:pt x="2016" y="531"/>
                </a:lnTo>
                <a:lnTo>
                  <a:pt x="2016" y="578"/>
                </a:lnTo>
                <a:close/>
                <a:moveTo>
                  <a:pt x="1941" y="578"/>
                </a:moveTo>
                <a:lnTo>
                  <a:pt x="1893" y="578"/>
                </a:lnTo>
                <a:lnTo>
                  <a:pt x="1893" y="531"/>
                </a:lnTo>
                <a:lnTo>
                  <a:pt x="1941" y="531"/>
                </a:lnTo>
                <a:lnTo>
                  <a:pt x="1941" y="578"/>
                </a:lnTo>
                <a:close/>
                <a:moveTo>
                  <a:pt x="1865" y="578"/>
                </a:moveTo>
                <a:lnTo>
                  <a:pt x="1818" y="578"/>
                </a:lnTo>
                <a:lnTo>
                  <a:pt x="1818" y="531"/>
                </a:lnTo>
                <a:lnTo>
                  <a:pt x="1865" y="531"/>
                </a:lnTo>
                <a:lnTo>
                  <a:pt x="1865" y="578"/>
                </a:lnTo>
                <a:close/>
                <a:moveTo>
                  <a:pt x="1789" y="578"/>
                </a:moveTo>
                <a:lnTo>
                  <a:pt x="1742" y="578"/>
                </a:lnTo>
                <a:lnTo>
                  <a:pt x="1742" y="531"/>
                </a:lnTo>
                <a:lnTo>
                  <a:pt x="1789" y="531"/>
                </a:lnTo>
                <a:lnTo>
                  <a:pt x="1789" y="578"/>
                </a:lnTo>
                <a:close/>
                <a:moveTo>
                  <a:pt x="1638" y="578"/>
                </a:moveTo>
                <a:lnTo>
                  <a:pt x="1591" y="578"/>
                </a:lnTo>
                <a:lnTo>
                  <a:pt x="1591" y="531"/>
                </a:lnTo>
                <a:lnTo>
                  <a:pt x="1638" y="531"/>
                </a:lnTo>
                <a:lnTo>
                  <a:pt x="1638" y="578"/>
                </a:lnTo>
                <a:close/>
                <a:moveTo>
                  <a:pt x="1562" y="578"/>
                </a:moveTo>
                <a:lnTo>
                  <a:pt x="1515" y="578"/>
                </a:lnTo>
                <a:lnTo>
                  <a:pt x="1515" y="531"/>
                </a:lnTo>
                <a:lnTo>
                  <a:pt x="1562" y="531"/>
                </a:lnTo>
                <a:lnTo>
                  <a:pt x="1562" y="578"/>
                </a:lnTo>
                <a:close/>
                <a:moveTo>
                  <a:pt x="1032" y="578"/>
                </a:moveTo>
                <a:lnTo>
                  <a:pt x="985" y="578"/>
                </a:lnTo>
                <a:lnTo>
                  <a:pt x="985" y="531"/>
                </a:lnTo>
                <a:lnTo>
                  <a:pt x="1032" y="531"/>
                </a:lnTo>
                <a:lnTo>
                  <a:pt x="1032" y="578"/>
                </a:lnTo>
                <a:close/>
                <a:moveTo>
                  <a:pt x="956" y="578"/>
                </a:moveTo>
                <a:lnTo>
                  <a:pt x="909" y="578"/>
                </a:lnTo>
                <a:lnTo>
                  <a:pt x="909" y="531"/>
                </a:lnTo>
                <a:lnTo>
                  <a:pt x="956" y="531"/>
                </a:lnTo>
                <a:lnTo>
                  <a:pt x="956" y="578"/>
                </a:lnTo>
                <a:close/>
                <a:moveTo>
                  <a:pt x="881" y="578"/>
                </a:moveTo>
                <a:lnTo>
                  <a:pt x="833" y="578"/>
                </a:lnTo>
                <a:lnTo>
                  <a:pt x="833" y="531"/>
                </a:lnTo>
                <a:lnTo>
                  <a:pt x="881" y="531"/>
                </a:lnTo>
                <a:lnTo>
                  <a:pt x="881" y="578"/>
                </a:lnTo>
                <a:close/>
                <a:moveTo>
                  <a:pt x="805" y="578"/>
                </a:moveTo>
                <a:lnTo>
                  <a:pt x="758" y="578"/>
                </a:lnTo>
                <a:lnTo>
                  <a:pt x="758" y="531"/>
                </a:lnTo>
                <a:lnTo>
                  <a:pt x="805" y="531"/>
                </a:lnTo>
                <a:lnTo>
                  <a:pt x="805" y="578"/>
                </a:lnTo>
                <a:close/>
                <a:moveTo>
                  <a:pt x="729" y="578"/>
                </a:moveTo>
                <a:lnTo>
                  <a:pt x="682" y="578"/>
                </a:lnTo>
                <a:lnTo>
                  <a:pt x="682" y="531"/>
                </a:lnTo>
                <a:lnTo>
                  <a:pt x="729" y="531"/>
                </a:lnTo>
                <a:lnTo>
                  <a:pt x="729" y="578"/>
                </a:lnTo>
                <a:close/>
                <a:moveTo>
                  <a:pt x="653" y="578"/>
                </a:moveTo>
                <a:lnTo>
                  <a:pt x="606" y="578"/>
                </a:lnTo>
                <a:lnTo>
                  <a:pt x="606" y="531"/>
                </a:lnTo>
                <a:lnTo>
                  <a:pt x="653" y="531"/>
                </a:lnTo>
                <a:lnTo>
                  <a:pt x="653" y="578"/>
                </a:lnTo>
                <a:close/>
                <a:moveTo>
                  <a:pt x="578" y="578"/>
                </a:moveTo>
                <a:lnTo>
                  <a:pt x="530" y="578"/>
                </a:lnTo>
                <a:lnTo>
                  <a:pt x="530" y="531"/>
                </a:lnTo>
                <a:lnTo>
                  <a:pt x="578" y="531"/>
                </a:lnTo>
                <a:lnTo>
                  <a:pt x="578" y="578"/>
                </a:lnTo>
                <a:close/>
                <a:moveTo>
                  <a:pt x="502" y="578"/>
                </a:moveTo>
                <a:lnTo>
                  <a:pt x="455" y="578"/>
                </a:lnTo>
                <a:lnTo>
                  <a:pt x="455" y="531"/>
                </a:lnTo>
                <a:lnTo>
                  <a:pt x="502" y="531"/>
                </a:lnTo>
                <a:lnTo>
                  <a:pt x="502" y="578"/>
                </a:lnTo>
                <a:close/>
                <a:moveTo>
                  <a:pt x="426" y="578"/>
                </a:moveTo>
                <a:lnTo>
                  <a:pt x="379" y="578"/>
                </a:lnTo>
                <a:lnTo>
                  <a:pt x="379" y="531"/>
                </a:lnTo>
                <a:lnTo>
                  <a:pt x="426" y="531"/>
                </a:lnTo>
                <a:lnTo>
                  <a:pt x="426" y="578"/>
                </a:lnTo>
                <a:close/>
                <a:moveTo>
                  <a:pt x="351" y="578"/>
                </a:moveTo>
                <a:lnTo>
                  <a:pt x="303" y="578"/>
                </a:lnTo>
                <a:lnTo>
                  <a:pt x="303" y="531"/>
                </a:lnTo>
                <a:lnTo>
                  <a:pt x="351" y="531"/>
                </a:lnTo>
                <a:lnTo>
                  <a:pt x="351" y="578"/>
                </a:lnTo>
                <a:close/>
                <a:moveTo>
                  <a:pt x="48" y="578"/>
                </a:moveTo>
                <a:lnTo>
                  <a:pt x="0" y="578"/>
                </a:lnTo>
                <a:lnTo>
                  <a:pt x="0" y="531"/>
                </a:lnTo>
                <a:lnTo>
                  <a:pt x="48" y="531"/>
                </a:lnTo>
                <a:lnTo>
                  <a:pt x="48" y="578"/>
                </a:lnTo>
                <a:close/>
                <a:moveTo>
                  <a:pt x="3306" y="502"/>
                </a:moveTo>
                <a:lnTo>
                  <a:pt x="3257" y="502"/>
                </a:lnTo>
                <a:lnTo>
                  <a:pt x="3257" y="455"/>
                </a:lnTo>
                <a:lnTo>
                  <a:pt x="3306" y="455"/>
                </a:lnTo>
                <a:lnTo>
                  <a:pt x="3306" y="502"/>
                </a:lnTo>
                <a:close/>
                <a:moveTo>
                  <a:pt x="3230" y="502"/>
                </a:moveTo>
                <a:lnTo>
                  <a:pt x="3181" y="502"/>
                </a:lnTo>
                <a:lnTo>
                  <a:pt x="3181" y="455"/>
                </a:lnTo>
                <a:lnTo>
                  <a:pt x="3230" y="455"/>
                </a:lnTo>
                <a:lnTo>
                  <a:pt x="3230" y="502"/>
                </a:lnTo>
                <a:close/>
                <a:moveTo>
                  <a:pt x="3155" y="502"/>
                </a:moveTo>
                <a:lnTo>
                  <a:pt x="3105" y="502"/>
                </a:lnTo>
                <a:lnTo>
                  <a:pt x="3105" y="455"/>
                </a:lnTo>
                <a:lnTo>
                  <a:pt x="3155" y="455"/>
                </a:lnTo>
                <a:lnTo>
                  <a:pt x="3155" y="502"/>
                </a:lnTo>
                <a:close/>
                <a:moveTo>
                  <a:pt x="3079" y="502"/>
                </a:moveTo>
                <a:lnTo>
                  <a:pt x="3029" y="502"/>
                </a:lnTo>
                <a:lnTo>
                  <a:pt x="3029" y="455"/>
                </a:lnTo>
                <a:lnTo>
                  <a:pt x="3079" y="455"/>
                </a:lnTo>
                <a:lnTo>
                  <a:pt x="3079" y="502"/>
                </a:lnTo>
                <a:close/>
                <a:moveTo>
                  <a:pt x="3003" y="502"/>
                </a:moveTo>
                <a:lnTo>
                  <a:pt x="2954" y="502"/>
                </a:lnTo>
                <a:lnTo>
                  <a:pt x="2954" y="455"/>
                </a:lnTo>
                <a:lnTo>
                  <a:pt x="3003" y="455"/>
                </a:lnTo>
                <a:lnTo>
                  <a:pt x="3003" y="502"/>
                </a:lnTo>
                <a:close/>
                <a:moveTo>
                  <a:pt x="2928" y="502"/>
                </a:moveTo>
                <a:lnTo>
                  <a:pt x="2878" y="502"/>
                </a:lnTo>
                <a:lnTo>
                  <a:pt x="2878" y="455"/>
                </a:lnTo>
                <a:lnTo>
                  <a:pt x="2928" y="455"/>
                </a:lnTo>
                <a:lnTo>
                  <a:pt x="2928" y="502"/>
                </a:lnTo>
                <a:close/>
                <a:moveTo>
                  <a:pt x="2852" y="502"/>
                </a:moveTo>
                <a:lnTo>
                  <a:pt x="2802" y="502"/>
                </a:lnTo>
                <a:lnTo>
                  <a:pt x="2802" y="455"/>
                </a:lnTo>
                <a:lnTo>
                  <a:pt x="2852" y="455"/>
                </a:lnTo>
                <a:lnTo>
                  <a:pt x="2852" y="502"/>
                </a:lnTo>
                <a:close/>
                <a:moveTo>
                  <a:pt x="2776" y="502"/>
                </a:moveTo>
                <a:lnTo>
                  <a:pt x="2726" y="502"/>
                </a:lnTo>
                <a:lnTo>
                  <a:pt x="2726" y="455"/>
                </a:lnTo>
                <a:lnTo>
                  <a:pt x="2776" y="455"/>
                </a:lnTo>
                <a:lnTo>
                  <a:pt x="2776" y="502"/>
                </a:lnTo>
                <a:close/>
                <a:moveTo>
                  <a:pt x="2700" y="502"/>
                </a:moveTo>
                <a:lnTo>
                  <a:pt x="2651" y="502"/>
                </a:lnTo>
                <a:lnTo>
                  <a:pt x="2651" y="455"/>
                </a:lnTo>
                <a:lnTo>
                  <a:pt x="2700" y="455"/>
                </a:lnTo>
                <a:lnTo>
                  <a:pt x="2700" y="502"/>
                </a:lnTo>
                <a:close/>
                <a:moveTo>
                  <a:pt x="2622" y="502"/>
                </a:moveTo>
                <a:lnTo>
                  <a:pt x="2575" y="502"/>
                </a:lnTo>
                <a:lnTo>
                  <a:pt x="2575" y="455"/>
                </a:lnTo>
                <a:lnTo>
                  <a:pt x="2622" y="455"/>
                </a:lnTo>
                <a:lnTo>
                  <a:pt x="2622" y="502"/>
                </a:lnTo>
                <a:close/>
                <a:moveTo>
                  <a:pt x="2547" y="502"/>
                </a:moveTo>
                <a:lnTo>
                  <a:pt x="2499" y="502"/>
                </a:lnTo>
                <a:lnTo>
                  <a:pt x="2499" y="455"/>
                </a:lnTo>
                <a:lnTo>
                  <a:pt x="2547" y="455"/>
                </a:lnTo>
                <a:lnTo>
                  <a:pt x="2547" y="502"/>
                </a:lnTo>
                <a:close/>
                <a:moveTo>
                  <a:pt x="2471" y="502"/>
                </a:moveTo>
                <a:lnTo>
                  <a:pt x="2424" y="502"/>
                </a:lnTo>
                <a:lnTo>
                  <a:pt x="2424" y="455"/>
                </a:lnTo>
                <a:lnTo>
                  <a:pt x="2471" y="455"/>
                </a:lnTo>
                <a:lnTo>
                  <a:pt x="2471" y="502"/>
                </a:lnTo>
                <a:close/>
                <a:moveTo>
                  <a:pt x="2395" y="502"/>
                </a:moveTo>
                <a:lnTo>
                  <a:pt x="2348" y="502"/>
                </a:lnTo>
                <a:lnTo>
                  <a:pt x="2348" y="455"/>
                </a:lnTo>
                <a:lnTo>
                  <a:pt x="2395" y="455"/>
                </a:lnTo>
                <a:lnTo>
                  <a:pt x="2395" y="502"/>
                </a:lnTo>
                <a:close/>
                <a:moveTo>
                  <a:pt x="2319" y="502"/>
                </a:moveTo>
                <a:lnTo>
                  <a:pt x="2272" y="502"/>
                </a:lnTo>
                <a:lnTo>
                  <a:pt x="2272" y="455"/>
                </a:lnTo>
                <a:lnTo>
                  <a:pt x="2319" y="455"/>
                </a:lnTo>
                <a:lnTo>
                  <a:pt x="2319" y="502"/>
                </a:lnTo>
                <a:close/>
                <a:moveTo>
                  <a:pt x="2244" y="502"/>
                </a:moveTo>
                <a:lnTo>
                  <a:pt x="2196" y="502"/>
                </a:lnTo>
                <a:lnTo>
                  <a:pt x="2196" y="455"/>
                </a:lnTo>
                <a:lnTo>
                  <a:pt x="2244" y="455"/>
                </a:lnTo>
                <a:lnTo>
                  <a:pt x="2244" y="502"/>
                </a:lnTo>
                <a:close/>
                <a:moveTo>
                  <a:pt x="2168" y="502"/>
                </a:moveTo>
                <a:lnTo>
                  <a:pt x="2121" y="502"/>
                </a:lnTo>
                <a:lnTo>
                  <a:pt x="2121" y="455"/>
                </a:lnTo>
                <a:lnTo>
                  <a:pt x="2168" y="455"/>
                </a:lnTo>
                <a:lnTo>
                  <a:pt x="2168" y="502"/>
                </a:lnTo>
                <a:close/>
                <a:moveTo>
                  <a:pt x="2092" y="502"/>
                </a:moveTo>
                <a:lnTo>
                  <a:pt x="2045" y="502"/>
                </a:lnTo>
                <a:lnTo>
                  <a:pt x="2045" y="455"/>
                </a:lnTo>
                <a:lnTo>
                  <a:pt x="2092" y="455"/>
                </a:lnTo>
                <a:lnTo>
                  <a:pt x="2092" y="502"/>
                </a:lnTo>
                <a:close/>
                <a:moveTo>
                  <a:pt x="2016" y="502"/>
                </a:moveTo>
                <a:lnTo>
                  <a:pt x="1969" y="502"/>
                </a:lnTo>
                <a:lnTo>
                  <a:pt x="1969" y="455"/>
                </a:lnTo>
                <a:lnTo>
                  <a:pt x="2016" y="455"/>
                </a:lnTo>
                <a:lnTo>
                  <a:pt x="2016" y="502"/>
                </a:lnTo>
                <a:close/>
                <a:moveTo>
                  <a:pt x="1941" y="502"/>
                </a:moveTo>
                <a:lnTo>
                  <a:pt x="1893" y="502"/>
                </a:lnTo>
                <a:lnTo>
                  <a:pt x="1893" y="455"/>
                </a:lnTo>
                <a:lnTo>
                  <a:pt x="1941" y="455"/>
                </a:lnTo>
                <a:lnTo>
                  <a:pt x="1941" y="502"/>
                </a:lnTo>
                <a:close/>
                <a:moveTo>
                  <a:pt x="1789" y="502"/>
                </a:moveTo>
                <a:lnTo>
                  <a:pt x="1742" y="502"/>
                </a:lnTo>
                <a:lnTo>
                  <a:pt x="1742" y="455"/>
                </a:lnTo>
                <a:lnTo>
                  <a:pt x="1789" y="455"/>
                </a:lnTo>
                <a:lnTo>
                  <a:pt x="1789" y="502"/>
                </a:lnTo>
                <a:close/>
                <a:moveTo>
                  <a:pt x="1714" y="502"/>
                </a:moveTo>
                <a:lnTo>
                  <a:pt x="1666" y="502"/>
                </a:lnTo>
                <a:lnTo>
                  <a:pt x="1666" y="455"/>
                </a:lnTo>
                <a:lnTo>
                  <a:pt x="1714" y="455"/>
                </a:lnTo>
                <a:lnTo>
                  <a:pt x="1714" y="502"/>
                </a:lnTo>
                <a:close/>
                <a:moveTo>
                  <a:pt x="1562" y="502"/>
                </a:moveTo>
                <a:lnTo>
                  <a:pt x="1515" y="502"/>
                </a:lnTo>
                <a:lnTo>
                  <a:pt x="1515" y="455"/>
                </a:lnTo>
                <a:lnTo>
                  <a:pt x="1562" y="455"/>
                </a:lnTo>
                <a:lnTo>
                  <a:pt x="1562" y="502"/>
                </a:lnTo>
                <a:close/>
                <a:moveTo>
                  <a:pt x="1184" y="502"/>
                </a:moveTo>
                <a:lnTo>
                  <a:pt x="1136" y="502"/>
                </a:lnTo>
                <a:lnTo>
                  <a:pt x="1136" y="455"/>
                </a:lnTo>
                <a:lnTo>
                  <a:pt x="1184" y="455"/>
                </a:lnTo>
                <a:lnTo>
                  <a:pt x="1184" y="502"/>
                </a:lnTo>
                <a:close/>
                <a:moveTo>
                  <a:pt x="956" y="502"/>
                </a:moveTo>
                <a:lnTo>
                  <a:pt x="909" y="502"/>
                </a:lnTo>
                <a:lnTo>
                  <a:pt x="909" y="455"/>
                </a:lnTo>
                <a:lnTo>
                  <a:pt x="956" y="455"/>
                </a:lnTo>
                <a:lnTo>
                  <a:pt x="956" y="502"/>
                </a:lnTo>
                <a:close/>
                <a:moveTo>
                  <a:pt x="881" y="502"/>
                </a:moveTo>
                <a:lnTo>
                  <a:pt x="833" y="502"/>
                </a:lnTo>
                <a:lnTo>
                  <a:pt x="833" y="455"/>
                </a:lnTo>
                <a:lnTo>
                  <a:pt x="881" y="455"/>
                </a:lnTo>
                <a:lnTo>
                  <a:pt x="881" y="502"/>
                </a:lnTo>
                <a:close/>
                <a:moveTo>
                  <a:pt x="729" y="502"/>
                </a:moveTo>
                <a:lnTo>
                  <a:pt x="682" y="502"/>
                </a:lnTo>
                <a:lnTo>
                  <a:pt x="682" y="455"/>
                </a:lnTo>
                <a:lnTo>
                  <a:pt x="729" y="455"/>
                </a:lnTo>
                <a:lnTo>
                  <a:pt x="729" y="502"/>
                </a:lnTo>
                <a:close/>
                <a:moveTo>
                  <a:pt x="653" y="502"/>
                </a:moveTo>
                <a:lnTo>
                  <a:pt x="606" y="502"/>
                </a:lnTo>
                <a:lnTo>
                  <a:pt x="606" y="455"/>
                </a:lnTo>
                <a:lnTo>
                  <a:pt x="653" y="455"/>
                </a:lnTo>
                <a:lnTo>
                  <a:pt x="653" y="502"/>
                </a:lnTo>
                <a:close/>
                <a:moveTo>
                  <a:pt x="578" y="502"/>
                </a:moveTo>
                <a:lnTo>
                  <a:pt x="530" y="502"/>
                </a:lnTo>
                <a:lnTo>
                  <a:pt x="530" y="455"/>
                </a:lnTo>
                <a:lnTo>
                  <a:pt x="578" y="455"/>
                </a:lnTo>
                <a:lnTo>
                  <a:pt x="578" y="502"/>
                </a:lnTo>
                <a:close/>
                <a:moveTo>
                  <a:pt x="502" y="502"/>
                </a:moveTo>
                <a:lnTo>
                  <a:pt x="455" y="502"/>
                </a:lnTo>
                <a:lnTo>
                  <a:pt x="455" y="455"/>
                </a:lnTo>
                <a:lnTo>
                  <a:pt x="502" y="455"/>
                </a:lnTo>
                <a:lnTo>
                  <a:pt x="502" y="502"/>
                </a:lnTo>
                <a:close/>
                <a:moveTo>
                  <a:pt x="426" y="502"/>
                </a:moveTo>
                <a:lnTo>
                  <a:pt x="379" y="502"/>
                </a:lnTo>
                <a:lnTo>
                  <a:pt x="379" y="455"/>
                </a:lnTo>
                <a:lnTo>
                  <a:pt x="426" y="455"/>
                </a:lnTo>
                <a:lnTo>
                  <a:pt x="426" y="502"/>
                </a:lnTo>
                <a:close/>
                <a:moveTo>
                  <a:pt x="351" y="502"/>
                </a:moveTo>
                <a:lnTo>
                  <a:pt x="303" y="502"/>
                </a:lnTo>
                <a:lnTo>
                  <a:pt x="303" y="455"/>
                </a:lnTo>
                <a:lnTo>
                  <a:pt x="351" y="455"/>
                </a:lnTo>
                <a:lnTo>
                  <a:pt x="351" y="502"/>
                </a:lnTo>
                <a:close/>
                <a:moveTo>
                  <a:pt x="275" y="502"/>
                </a:moveTo>
                <a:lnTo>
                  <a:pt x="227" y="502"/>
                </a:lnTo>
                <a:lnTo>
                  <a:pt x="227" y="455"/>
                </a:lnTo>
                <a:lnTo>
                  <a:pt x="275" y="455"/>
                </a:lnTo>
                <a:lnTo>
                  <a:pt x="275" y="502"/>
                </a:lnTo>
                <a:close/>
                <a:moveTo>
                  <a:pt x="123" y="502"/>
                </a:moveTo>
                <a:lnTo>
                  <a:pt x="76" y="502"/>
                </a:lnTo>
                <a:lnTo>
                  <a:pt x="76" y="455"/>
                </a:lnTo>
                <a:lnTo>
                  <a:pt x="123" y="455"/>
                </a:lnTo>
                <a:lnTo>
                  <a:pt x="123" y="502"/>
                </a:lnTo>
                <a:close/>
                <a:moveTo>
                  <a:pt x="3458" y="426"/>
                </a:moveTo>
                <a:lnTo>
                  <a:pt x="3408" y="426"/>
                </a:lnTo>
                <a:lnTo>
                  <a:pt x="3408" y="379"/>
                </a:lnTo>
                <a:lnTo>
                  <a:pt x="3458" y="379"/>
                </a:lnTo>
                <a:lnTo>
                  <a:pt x="3458" y="426"/>
                </a:lnTo>
                <a:close/>
                <a:moveTo>
                  <a:pt x="3382" y="426"/>
                </a:moveTo>
                <a:lnTo>
                  <a:pt x="3332" y="426"/>
                </a:lnTo>
                <a:lnTo>
                  <a:pt x="3332" y="379"/>
                </a:lnTo>
                <a:lnTo>
                  <a:pt x="3382" y="379"/>
                </a:lnTo>
                <a:lnTo>
                  <a:pt x="3382" y="426"/>
                </a:lnTo>
                <a:close/>
                <a:moveTo>
                  <a:pt x="3306" y="426"/>
                </a:moveTo>
                <a:lnTo>
                  <a:pt x="3257" y="426"/>
                </a:lnTo>
                <a:lnTo>
                  <a:pt x="3257" y="379"/>
                </a:lnTo>
                <a:lnTo>
                  <a:pt x="3306" y="379"/>
                </a:lnTo>
                <a:lnTo>
                  <a:pt x="3306" y="426"/>
                </a:lnTo>
                <a:close/>
                <a:moveTo>
                  <a:pt x="3230" y="426"/>
                </a:moveTo>
                <a:lnTo>
                  <a:pt x="3181" y="426"/>
                </a:lnTo>
                <a:lnTo>
                  <a:pt x="3181" y="379"/>
                </a:lnTo>
                <a:lnTo>
                  <a:pt x="3230" y="379"/>
                </a:lnTo>
                <a:lnTo>
                  <a:pt x="3230" y="426"/>
                </a:lnTo>
                <a:close/>
                <a:moveTo>
                  <a:pt x="3155" y="426"/>
                </a:moveTo>
                <a:lnTo>
                  <a:pt x="3105" y="426"/>
                </a:lnTo>
                <a:lnTo>
                  <a:pt x="3105" y="379"/>
                </a:lnTo>
                <a:lnTo>
                  <a:pt x="3155" y="379"/>
                </a:lnTo>
                <a:lnTo>
                  <a:pt x="3155" y="426"/>
                </a:lnTo>
                <a:close/>
                <a:moveTo>
                  <a:pt x="3079" y="426"/>
                </a:moveTo>
                <a:lnTo>
                  <a:pt x="3029" y="426"/>
                </a:lnTo>
                <a:lnTo>
                  <a:pt x="3029" y="379"/>
                </a:lnTo>
                <a:lnTo>
                  <a:pt x="3079" y="379"/>
                </a:lnTo>
                <a:lnTo>
                  <a:pt x="3079" y="426"/>
                </a:lnTo>
                <a:close/>
                <a:moveTo>
                  <a:pt x="3003" y="426"/>
                </a:moveTo>
                <a:lnTo>
                  <a:pt x="2954" y="426"/>
                </a:lnTo>
                <a:lnTo>
                  <a:pt x="2954" y="379"/>
                </a:lnTo>
                <a:lnTo>
                  <a:pt x="3003" y="379"/>
                </a:lnTo>
                <a:lnTo>
                  <a:pt x="3003" y="426"/>
                </a:lnTo>
                <a:close/>
                <a:moveTo>
                  <a:pt x="2928" y="426"/>
                </a:moveTo>
                <a:lnTo>
                  <a:pt x="2878" y="426"/>
                </a:lnTo>
                <a:lnTo>
                  <a:pt x="2878" y="379"/>
                </a:lnTo>
                <a:lnTo>
                  <a:pt x="2928" y="379"/>
                </a:lnTo>
                <a:lnTo>
                  <a:pt x="2928" y="426"/>
                </a:lnTo>
                <a:close/>
                <a:moveTo>
                  <a:pt x="2852" y="426"/>
                </a:moveTo>
                <a:lnTo>
                  <a:pt x="2802" y="426"/>
                </a:lnTo>
                <a:lnTo>
                  <a:pt x="2802" y="379"/>
                </a:lnTo>
                <a:lnTo>
                  <a:pt x="2852" y="379"/>
                </a:lnTo>
                <a:lnTo>
                  <a:pt x="2852" y="426"/>
                </a:lnTo>
                <a:close/>
                <a:moveTo>
                  <a:pt x="2776" y="426"/>
                </a:moveTo>
                <a:lnTo>
                  <a:pt x="2726" y="426"/>
                </a:lnTo>
                <a:lnTo>
                  <a:pt x="2726" y="379"/>
                </a:lnTo>
                <a:lnTo>
                  <a:pt x="2776" y="379"/>
                </a:lnTo>
                <a:lnTo>
                  <a:pt x="2776" y="426"/>
                </a:lnTo>
                <a:close/>
                <a:moveTo>
                  <a:pt x="2700" y="426"/>
                </a:moveTo>
                <a:lnTo>
                  <a:pt x="2651" y="426"/>
                </a:lnTo>
                <a:lnTo>
                  <a:pt x="2651" y="379"/>
                </a:lnTo>
                <a:lnTo>
                  <a:pt x="2700" y="379"/>
                </a:lnTo>
                <a:lnTo>
                  <a:pt x="2700" y="426"/>
                </a:lnTo>
                <a:close/>
                <a:moveTo>
                  <a:pt x="2622" y="426"/>
                </a:moveTo>
                <a:lnTo>
                  <a:pt x="2575" y="426"/>
                </a:lnTo>
                <a:lnTo>
                  <a:pt x="2575" y="379"/>
                </a:lnTo>
                <a:lnTo>
                  <a:pt x="2622" y="379"/>
                </a:lnTo>
                <a:lnTo>
                  <a:pt x="2622" y="426"/>
                </a:lnTo>
                <a:close/>
                <a:moveTo>
                  <a:pt x="2547" y="426"/>
                </a:moveTo>
                <a:lnTo>
                  <a:pt x="2499" y="426"/>
                </a:lnTo>
                <a:lnTo>
                  <a:pt x="2499" y="379"/>
                </a:lnTo>
                <a:lnTo>
                  <a:pt x="2547" y="379"/>
                </a:lnTo>
                <a:lnTo>
                  <a:pt x="2547" y="426"/>
                </a:lnTo>
                <a:close/>
                <a:moveTo>
                  <a:pt x="2471" y="426"/>
                </a:moveTo>
                <a:lnTo>
                  <a:pt x="2424" y="426"/>
                </a:lnTo>
                <a:lnTo>
                  <a:pt x="2424" y="379"/>
                </a:lnTo>
                <a:lnTo>
                  <a:pt x="2471" y="379"/>
                </a:lnTo>
                <a:lnTo>
                  <a:pt x="2471" y="426"/>
                </a:lnTo>
                <a:close/>
                <a:moveTo>
                  <a:pt x="2395" y="426"/>
                </a:moveTo>
                <a:lnTo>
                  <a:pt x="2348" y="426"/>
                </a:lnTo>
                <a:lnTo>
                  <a:pt x="2348" y="379"/>
                </a:lnTo>
                <a:lnTo>
                  <a:pt x="2395" y="379"/>
                </a:lnTo>
                <a:lnTo>
                  <a:pt x="2395" y="426"/>
                </a:lnTo>
                <a:close/>
                <a:moveTo>
                  <a:pt x="2319" y="426"/>
                </a:moveTo>
                <a:lnTo>
                  <a:pt x="2272" y="426"/>
                </a:lnTo>
                <a:lnTo>
                  <a:pt x="2272" y="379"/>
                </a:lnTo>
                <a:lnTo>
                  <a:pt x="2319" y="379"/>
                </a:lnTo>
                <a:lnTo>
                  <a:pt x="2319" y="426"/>
                </a:lnTo>
                <a:close/>
                <a:moveTo>
                  <a:pt x="2244" y="426"/>
                </a:moveTo>
                <a:lnTo>
                  <a:pt x="2196" y="426"/>
                </a:lnTo>
                <a:lnTo>
                  <a:pt x="2196" y="379"/>
                </a:lnTo>
                <a:lnTo>
                  <a:pt x="2244" y="379"/>
                </a:lnTo>
                <a:lnTo>
                  <a:pt x="2244" y="426"/>
                </a:lnTo>
                <a:close/>
                <a:moveTo>
                  <a:pt x="2168" y="426"/>
                </a:moveTo>
                <a:lnTo>
                  <a:pt x="2121" y="426"/>
                </a:lnTo>
                <a:lnTo>
                  <a:pt x="2121" y="379"/>
                </a:lnTo>
                <a:lnTo>
                  <a:pt x="2168" y="379"/>
                </a:lnTo>
                <a:lnTo>
                  <a:pt x="2168" y="426"/>
                </a:lnTo>
                <a:close/>
                <a:moveTo>
                  <a:pt x="2092" y="426"/>
                </a:moveTo>
                <a:lnTo>
                  <a:pt x="2045" y="426"/>
                </a:lnTo>
                <a:lnTo>
                  <a:pt x="2045" y="379"/>
                </a:lnTo>
                <a:lnTo>
                  <a:pt x="2092" y="379"/>
                </a:lnTo>
                <a:lnTo>
                  <a:pt x="2092" y="426"/>
                </a:lnTo>
                <a:close/>
                <a:moveTo>
                  <a:pt x="2016" y="426"/>
                </a:moveTo>
                <a:lnTo>
                  <a:pt x="1969" y="426"/>
                </a:lnTo>
                <a:lnTo>
                  <a:pt x="1969" y="379"/>
                </a:lnTo>
                <a:lnTo>
                  <a:pt x="2016" y="379"/>
                </a:lnTo>
                <a:lnTo>
                  <a:pt x="2016" y="426"/>
                </a:lnTo>
                <a:close/>
                <a:moveTo>
                  <a:pt x="1941" y="426"/>
                </a:moveTo>
                <a:lnTo>
                  <a:pt x="1893" y="426"/>
                </a:lnTo>
                <a:lnTo>
                  <a:pt x="1893" y="379"/>
                </a:lnTo>
                <a:lnTo>
                  <a:pt x="1941" y="379"/>
                </a:lnTo>
                <a:lnTo>
                  <a:pt x="1941" y="426"/>
                </a:lnTo>
                <a:close/>
                <a:moveTo>
                  <a:pt x="1865" y="426"/>
                </a:moveTo>
                <a:lnTo>
                  <a:pt x="1818" y="426"/>
                </a:lnTo>
                <a:lnTo>
                  <a:pt x="1818" y="379"/>
                </a:lnTo>
                <a:lnTo>
                  <a:pt x="1865" y="379"/>
                </a:lnTo>
                <a:lnTo>
                  <a:pt x="1865" y="426"/>
                </a:lnTo>
                <a:close/>
                <a:moveTo>
                  <a:pt x="1789" y="426"/>
                </a:moveTo>
                <a:lnTo>
                  <a:pt x="1742" y="426"/>
                </a:lnTo>
                <a:lnTo>
                  <a:pt x="1742" y="379"/>
                </a:lnTo>
                <a:lnTo>
                  <a:pt x="1789" y="379"/>
                </a:lnTo>
                <a:lnTo>
                  <a:pt x="1789" y="426"/>
                </a:lnTo>
                <a:close/>
                <a:moveTo>
                  <a:pt x="1486" y="426"/>
                </a:moveTo>
                <a:lnTo>
                  <a:pt x="1439" y="426"/>
                </a:lnTo>
                <a:lnTo>
                  <a:pt x="1439" y="379"/>
                </a:lnTo>
                <a:lnTo>
                  <a:pt x="1486" y="379"/>
                </a:lnTo>
                <a:lnTo>
                  <a:pt x="1486" y="426"/>
                </a:lnTo>
                <a:close/>
                <a:moveTo>
                  <a:pt x="1411" y="426"/>
                </a:moveTo>
                <a:lnTo>
                  <a:pt x="1363" y="426"/>
                </a:lnTo>
                <a:lnTo>
                  <a:pt x="1363" y="379"/>
                </a:lnTo>
                <a:lnTo>
                  <a:pt x="1411" y="379"/>
                </a:lnTo>
                <a:lnTo>
                  <a:pt x="1411" y="426"/>
                </a:lnTo>
                <a:close/>
                <a:moveTo>
                  <a:pt x="1259" y="426"/>
                </a:moveTo>
                <a:lnTo>
                  <a:pt x="1212" y="426"/>
                </a:lnTo>
                <a:lnTo>
                  <a:pt x="1212" y="379"/>
                </a:lnTo>
                <a:lnTo>
                  <a:pt x="1259" y="379"/>
                </a:lnTo>
                <a:lnTo>
                  <a:pt x="1259" y="426"/>
                </a:lnTo>
                <a:close/>
                <a:moveTo>
                  <a:pt x="1184" y="426"/>
                </a:moveTo>
                <a:lnTo>
                  <a:pt x="1136" y="426"/>
                </a:lnTo>
                <a:lnTo>
                  <a:pt x="1136" y="379"/>
                </a:lnTo>
                <a:lnTo>
                  <a:pt x="1184" y="379"/>
                </a:lnTo>
                <a:lnTo>
                  <a:pt x="1184" y="426"/>
                </a:lnTo>
                <a:close/>
                <a:moveTo>
                  <a:pt x="956" y="426"/>
                </a:moveTo>
                <a:lnTo>
                  <a:pt x="909" y="426"/>
                </a:lnTo>
                <a:lnTo>
                  <a:pt x="909" y="379"/>
                </a:lnTo>
                <a:lnTo>
                  <a:pt x="956" y="379"/>
                </a:lnTo>
                <a:lnTo>
                  <a:pt x="956" y="426"/>
                </a:lnTo>
                <a:close/>
                <a:moveTo>
                  <a:pt x="881" y="426"/>
                </a:moveTo>
                <a:lnTo>
                  <a:pt x="833" y="426"/>
                </a:lnTo>
                <a:lnTo>
                  <a:pt x="833" y="379"/>
                </a:lnTo>
                <a:lnTo>
                  <a:pt x="881" y="379"/>
                </a:lnTo>
                <a:lnTo>
                  <a:pt x="881" y="426"/>
                </a:lnTo>
                <a:close/>
                <a:moveTo>
                  <a:pt x="805" y="426"/>
                </a:moveTo>
                <a:lnTo>
                  <a:pt x="758" y="426"/>
                </a:lnTo>
                <a:lnTo>
                  <a:pt x="758" y="379"/>
                </a:lnTo>
                <a:lnTo>
                  <a:pt x="805" y="379"/>
                </a:lnTo>
                <a:lnTo>
                  <a:pt x="805" y="426"/>
                </a:lnTo>
                <a:close/>
                <a:moveTo>
                  <a:pt x="729" y="426"/>
                </a:moveTo>
                <a:lnTo>
                  <a:pt x="682" y="426"/>
                </a:lnTo>
                <a:lnTo>
                  <a:pt x="682" y="379"/>
                </a:lnTo>
                <a:lnTo>
                  <a:pt x="729" y="379"/>
                </a:lnTo>
                <a:lnTo>
                  <a:pt x="729" y="426"/>
                </a:lnTo>
                <a:close/>
                <a:moveTo>
                  <a:pt x="653" y="426"/>
                </a:moveTo>
                <a:lnTo>
                  <a:pt x="606" y="426"/>
                </a:lnTo>
                <a:lnTo>
                  <a:pt x="606" y="379"/>
                </a:lnTo>
                <a:lnTo>
                  <a:pt x="653" y="379"/>
                </a:lnTo>
                <a:lnTo>
                  <a:pt x="653" y="426"/>
                </a:lnTo>
                <a:close/>
                <a:moveTo>
                  <a:pt x="578" y="426"/>
                </a:moveTo>
                <a:lnTo>
                  <a:pt x="530" y="426"/>
                </a:lnTo>
                <a:lnTo>
                  <a:pt x="530" y="379"/>
                </a:lnTo>
                <a:lnTo>
                  <a:pt x="578" y="379"/>
                </a:lnTo>
                <a:lnTo>
                  <a:pt x="578" y="426"/>
                </a:lnTo>
                <a:close/>
                <a:moveTo>
                  <a:pt x="502" y="426"/>
                </a:moveTo>
                <a:lnTo>
                  <a:pt x="455" y="426"/>
                </a:lnTo>
                <a:lnTo>
                  <a:pt x="455" y="379"/>
                </a:lnTo>
                <a:lnTo>
                  <a:pt x="502" y="379"/>
                </a:lnTo>
                <a:lnTo>
                  <a:pt x="502" y="426"/>
                </a:lnTo>
                <a:close/>
                <a:moveTo>
                  <a:pt x="426" y="426"/>
                </a:moveTo>
                <a:lnTo>
                  <a:pt x="379" y="426"/>
                </a:lnTo>
                <a:lnTo>
                  <a:pt x="379" y="379"/>
                </a:lnTo>
                <a:lnTo>
                  <a:pt x="426" y="379"/>
                </a:lnTo>
                <a:lnTo>
                  <a:pt x="426" y="426"/>
                </a:lnTo>
                <a:close/>
                <a:moveTo>
                  <a:pt x="351" y="426"/>
                </a:moveTo>
                <a:lnTo>
                  <a:pt x="303" y="426"/>
                </a:lnTo>
                <a:lnTo>
                  <a:pt x="303" y="379"/>
                </a:lnTo>
                <a:lnTo>
                  <a:pt x="351" y="379"/>
                </a:lnTo>
                <a:lnTo>
                  <a:pt x="351" y="426"/>
                </a:lnTo>
                <a:close/>
                <a:moveTo>
                  <a:pt x="275" y="426"/>
                </a:moveTo>
                <a:lnTo>
                  <a:pt x="227" y="426"/>
                </a:lnTo>
                <a:lnTo>
                  <a:pt x="227" y="379"/>
                </a:lnTo>
                <a:lnTo>
                  <a:pt x="275" y="379"/>
                </a:lnTo>
                <a:lnTo>
                  <a:pt x="275" y="426"/>
                </a:lnTo>
                <a:close/>
                <a:moveTo>
                  <a:pt x="199" y="426"/>
                </a:moveTo>
                <a:lnTo>
                  <a:pt x="152" y="426"/>
                </a:lnTo>
                <a:lnTo>
                  <a:pt x="152" y="379"/>
                </a:lnTo>
                <a:lnTo>
                  <a:pt x="199" y="379"/>
                </a:lnTo>
                <a:lnTo>
                  <a:pt x="199" y="426"/>
                </a:lnTo>
                <a:close/>
                <a:moveTo>
                  <a:pt x="123" y="426"/>
                </a:moveTo>
                <a:lnTo>
                  <a:pt x="76" y="426"/>
                </a:lnTo>
                <a:lnTo>
                  <a:pt x="76" y="379"/>
                </a:lnTo>
                <a:lnTo>
                  <a:pt x="123" y="379"/>
                </a:lnTo>
                <a:lnTo>
                  <a:pt x="123" y="426"/>
                </a:lnTo>
                <a:close/>
                <a:moveTo>
                  <a:pt x="48" y="426"/>
                </a:moveTo>
                <a:lnTo>
                  <a:pt x="0" y="426"/>
                </a:lnTo>
                <a:lnTo>
                  <a:pt x="0" y="379"/>
                </a:lnTo>
                <a:lnTo>
                  <a:pt x="48" y="379"/>
                </a:lnTo>
                <a:lnTo>
                  <a:pt x="48" y="426"/>
                </a:lnTo>
                <a:close/>
                <a:moveTo>
                  <a:pt x="3382" y="351"/>
                </a:moveTo>
                <a:lnTo>
                  <a:pt x="3332" y="351"/>
                </a:lnTo>
                <a:lnTo>
                  <a:pt x="3332" y="303"/>
                </a:lnTo>
                <a:lnTo>
                  <a:pt x="3382" y="303"/>
                </a:lnTo>
                <a:lnTo>
                  <a:pt x="3382" y="351"/>
                </a:lnTo>
                <a:close/>
                <a:moveTo>
                  <a:pt x="3306" y="351"/>
                </a:moveTo>
                <a:lnTo>
                  <a:pt x="3257" y="351"/>
                </a:lnTo>
                <a:lnTo>
                  <a:pt x="3257" y="303"/>
                </a:lnTo>
                <a:lnTo>
                  <a:pt x="3306" y="303"/>
                </a:lnTo>
                <a:lnTo>
                  <a:pt x="3306" y="351"/>
                </a:lnTo>
                <a:close/>
                <a:moveTo>
                  <a:pt x="3230" y="351"/>
                </a:moveTo>
                <a:lnTo>
                  <a:pt x="3181" y="351"/>
                </a:lnTo>
                <a:lnTo>
                  <a:pt x="3181" y="303"/>
                </a:lnTo>
                <a:lnTo>
                  <a:pt x="3230" y="303"/>
                </a:lnTo>
                <a:lnTo>
                  <a:pt x="3230" y="351"/>
                </a:lnTo>
                <a:close/>
                <a:moveTo>
                  <a:pt x="3155" y="351"/>
                </a:moveTo>
                <a:lnTo>
                  <a:pt x="3105" y="351"/>
                </a:lnTo>
                <a:lnTo>
                  <a:pt x="3105" y="303"/>
                </a:lnTo>
                <a:lnTo>
                  <a:pt x="3155" y="303"/>
                </a:lnTo>
                <a:lnTo>
                  <a:pt x="3155" y="351"/>
                </a:lnTo>
                <a:close/>
                <a:moveTo>
                  <a:pt x="3079" y="351"/>
                </a:moveTo>
                <a:lnTo>
                  <a:pt x="3029" y="351"/>
                </a:lnTo>
                <a:lnTo>
                  <a:pt x="3029" y="303"/>
                </a:lnTo>
                <a:lnTo>
                  <a:pt x="3079" y="303"/>
                </a:lnTo>
                <a:lnTo>
                  <a:pt x="3079" y="351"/>
                </a:lnTo>
                <a:close/>
                <a:moveTo>
                  <a:pt x="3003" y="351"/>
                </a:moveTo>
                <a:lnTo>
                  <a:pt x="2954" y="351"/>
                </a:lnTo>
                <a:lnTo>
                  <a:pt x="2954" y="303"/>
                </a:lnTo>
                <a:lnTo>
                  <a:pt x="3003" y="303"/>
                </a:lnTo>
                <a:lnTo>
                  <a:pt x="3003" y="351"/>
                </a:lnTo>
                <a:close/>
                <a:moveTo>
                  <a:pt x="2928" y="351"/>
                </a:moveTo>
                <a:lnTo>
                  <a:pt x="2878" y="351"/>
                </a:lnTo>
                <a:lnTo>
                  <a:pt x="2878" y="303"/>
                </a:lnTo>
                <a:lnTo>
                  <a:pt x="2928" y="303"/>
                </a:lnTo>
                <a:lnTo>
                  <a:pt x="2928" y="351"/>
                </a:lnTo>
                <a:close/>
                <a:moveTo>
                  <a:pt x="2852" y="351"/>
                </a:moveTo>
                <a:lnTo>
                  <a:pt x="2802" y="351"/>
                </a:lnTo>
                <a:lnTo>
                  <a:pt x="2802" y="303"/>
                </a:lnTo>
                <a:lnTo>
                  <a:pt x="2852" y="303"/>
                </a:lnTo>
                <a:lnTo>
                  <a:pt x="2852" y="351"/>
                </a:lnTo>
                <a:close/>
                <a:moveTo>
                  <a:pt x="2776" y="351"/>
                </a:moveTo>
                <a:lnTo>
                  <a:pt x="2726" y="351"/>
                </a:lnTo>
                <a:lnTo>
                  <a:pt x="2726" y="303"/>
                </a:lnTo>
                <a:lnTo>
                  <a:pt x="2776" y="303"/>
                </a:lnTo>
                <a:lnTo>
                  <a:pt x="2776" y="351"/>
                </a:lnTo>
                <a:close/>
                <a:moveTo>
                  <a:pt x="2700" y="351"/>
                </a:moveTo>
                <a:lnTo>
                  <a:pt x="2651" y="351"/>
                </a:lnTo>
                <a:lnTo>
                  <a:pt x="2651" y="303"/>
                </a:lnTo>
                <a:lnTo>
                  <a:pt x="2700" y="303"/>
                </a:lnTo>
                <a:lnTo>
                  <a:pt x="2700" y="351"/>
                </a:lnTo>
                <a:close/>
                <a:moveTo>
                  <a:pt x="2622" y="351"/>
                </a:moveTo>
                <a:lnTo>
                  <a:pt x="2575" y="351"/>
                </a:lnTo>
                <a:lnTo>
                  <a:pt x="2575" y="303"/>
                </a:lnTo>
                <a:lnTo>
                  <a:pt x="2622" y="303"/>
                </a:lnTo>
                <a:lnTo>
                  <a:pt x="2622" y="351"/>
                </a:lnTo>
                <a:close/>
                <a:moveTo>
                  <a:pt x="2547" y="351"/>
                </a:moveTo>
                <a:lnTo>
                  <a:pt x="2499" y="351"/>
                </a:lnTo>
                <a:lnTo>
                  <a:pt x="2499" y="303"/>
                </a:lnTo>
                <a:lnTo>
                  <a:pt x="2547" y="303"/>
                </a:lnTo>
                <a:lnTo>
                  <a:pt x="2547" y="351"/>
                </a:lnTo>
                <a:close/>
                <a:moveTo>
                  <a:pt x="2471" y="351"/>
                </a:moveTo>
                <a:lnTo>
                  <a:pt x="2424" y="351"/>
                </a:lnTo>
                <a:lnTo>
                  <a:pt x="2424" y="303"/>
                </a:lnTo>
                <a:lnTo>
                  <a:pt x="2471" y="303"/>
                </a:lnTo>
                <a:lnTo>
                  <a:pt x="2471" y="351"/>
                </a:lnTo>
                <a:close/>
                <a:moveTo>
                  <a:pt x="2395" y="351"/>
                </a:moveTo>
                <a:lnTo>
                  <a:pt x="2348" y="351"/>
                </a:lnTo>
                <a:lnTo>
                  <a:pt x="2348" y="303"/>
                </a:lnTo>
                <a:lnTo>
                  <a:pt x="2395" y="303"/>
                </a:lnTo>
                <a:lnTo>
                  <a:pt x="2395" y="351"/>
                </a:lnTo>
                <a:close/>
                <a:moveTo>
                  <a:pt x="2319" y="351"/>
                </a:moveTo>
                <a:lnTo>
                  <a:pt x="2272" y="351"/>
                </a:lnTo>
                <a:lnTo>
                  <a:pt x="2272" y="303"/>
                </a:lnTo>
                <a:lnTo>
                  <a:pt x="2319" y="303"/>
                </a:lnTo>
                <a:lnTo>
                  <a:pt x="2319" y="351"/>
                </a:lnTo>
                <a:close/>
                <a:moveTo>
                  <a:pt x="2244" y="351"/>
                </a:moveTo>
                <a:lnTo>
                  <a:pt x="2196" y="351"/>
                </a:lnTo>
                <a:lnTo>
                  <a:pt x="2196" y="303"/>
                </a:lnTo>
                <a:lnTo>
                  <a:pt x="2244" y="303"/>
                </a:lnTo>
                <a:lnTo>
                  <a:pt x="2244" y="351"/>
                </a:lnTo>
                <a:close/>
                <a:moveTo>
                  <a:pt x="2168" y="351"/>
                </a:moveTo>
                <a:lnTo>
                  <a:pt x="2121" y="351"/>
                </a:lnTo>
                <a:lnTo>
                  <a:pt x="2121" y="303"/>
                </a:lnTo>
                <a:lnTo>
                  <a:pt x="2168" y="303"/>
                </a:lnTo>
                <a:lnTo>
                  <a:pt x="2168" y="351"/>
                </a:lnTo>
                <a:close/>
                <a:moveTo>
                  <a:pt x="2016" y="351"/>
                </a:moveTo>
                <a:lnTo>
                  <a:pt x="1969" y="351"/>
                </a:lnTo>
                <a:lnTo>
                  <a:pt x="1969" y="303"/>
                </a:lnTo>
                <a:lnTo>
                  <a:pt x="2016" y="303"/>
                </a:lnTo>
                <a:lnTo>
                  <a:pt x="2016" y="351"/>
                </a:lnTo>
                <a:close/>
                <a:moveTo>
                  <a:pt x="1941" y="351"/>
                </a:moveTo>
                <a:lnTo>
                  <a:pt x="1893" y="351"/>
                </a:lnTo>
                <a:lnTo>
                  <a:pt x="1893" y="303"/>
                </a:lnTo>
                <a:lnTo>
                  <a:pt x="1941" y="303"/>
                </a:lnTo>
                <a:lnTo>
                  <a:pt x="1941" y="351"/>
                </a:lnTo>
                <a:close/>
                <a:moveTo>
                  <a:pt x="1865" y="351"/>
                </a:moveTo>
                <a:lnTo>
                  <a:pt x="1818" y="351"/>
                </a:lnTo>
                <a:lnTo>
                  <a:pt x="1818" y="303"/>
                </a:lnTo>
                <a:lnTo>
                  <a:pt x="1865" y="303"/>
                </a:lnTo>
                <a:lnTo>
                  <a:pt x="1865" y="351"/>
                </a:lnTo>
                <a:close/>
                <a:moveTo>
                  <a:pt x="1335" y="351"/>
                </a:moveTo>
                <a:lnTo>
                  <a:pt x="1288" y="351"/>
                </a:lnTo>
                <a:lnTo>
                  <a:pt x="1288" y="303"/>
                </a:lnTo>
                <a:lnTo>
                  <a:pt x="1335" y="303"/>
                </a:lnTo>
                <a:lnTo>
                  <a:pt x="1335" y="351"/>
                </a:lnTo>
                <a:close/>
                <a:moveTo>
                  <a:pt x="1259" y="351"/>
                </a:moveTo>
                <a:lnTo>
                  <a:pt x="1212" y="351"/>
                </a:lnTo>
                <a:lnTo>
                  <a:pt x="1212" y="303"/>
                </a:lnTo>
                <a:lnTo>
                  <a:pt x="1259" y="303"/>
                </a:lnTo>
                <a:lnTo>
                  <a:pt x="1259" y="351"/>
                </a:lnTo>
                <a:close/>
                <a:moveTo>
                  <a:pt x="1184" y="351"/>
                </a:moveTo>
                <a:lnTo>
                  <a:pt x="1136" y="351"/>
                </a:lnTo>
                <a:lnTo>
                  <a:pt x="1136" y="303"/>
                </a:lnTo>
                <a:lnTo>
                  <a:pt x="1184" y="303"/>
                </a:lnTo>
                <a:lnTo>
                  <a:pt x="1184" y="351"/>
                </a:lnTo>
                <a:close/>
                <a:moveTo>
                  <a:pt x="1032" y="351"/>
                </a:moveTo>
                <a:lnTo>
                  <a:pt x="985" y="351"/>
                </a:lnTo>
                <a:lnTo>
                  <a:pt x="985" y="303"/>
                </a:lnTo>
                <a:lnTo>
                  <a:pt x="1032" y="303"/>
                </a:lnTo>
                <a:lnTo>
                  <a:pt x="1032" y="351"/>
                </a:lnTo>
                <a:close/>
                <a:moveTo>
                  <a:pt x="956" y="351"/>
                </a:moveTo>
                <a:lnTo>
                  <a:pt x="909" y="351"/>
                </a:lnTo>
                <a:lnTo>
                  <a:pt x="909" y="303"/>
                </a:lnTo>
                <a:lnTo>
                  <a:pt x="956" y="303"/>
                </a:lnTo>
                <a:lnTo>
                  <a:pt x="956" y="351"/>
                </a:lnTo>
                <a:close/>
                <a:moveTo>
                  <a:pt x="805" y="351"/>
                </a:moveTo>
                <a:lnTo>
                  <a:pt x="758" y="351"/>
                </a:lnTo>
                <a:lnTo>
                  <a:pt x="758" y="303"/>
                </a:lnTo>
                <a:lnTo>
                  <a:pt x="805" y="303"/>
                </a:lnTo>
                <a:lnTo>
                  <a:pt x="805" y="351"/>
                </a:lnTo>
                <a:close/>
                <a:moveTo>
                  <a:pt x="729" y="351"/>
                </a:moveTo>
                <a:lnTo>
                  <a:pt x="682" y="351"/>
                </a:lnTo>
                <a:lnTo>
                  <a:pt x="682" y="303"/>
                </a:lnTo>
                <a:lnTo>
                  <a:pt x="729" y="303"/>
                </a:lnTo>
                <a:lnTo>
                  <a:pt x="729" y="351"/>
                </a:lnTo>
                <a:close/>
                <a:moveTo>
                  <a:pt x="653" y="351"/>
                </a:moveTo>
                <a:lnTo>
                  <a:pt x="606" y="351"/>
                </a:lnTo>
                <a:lnTo>
                  <a:pt x="606" y="303"/>
                </a:lnTo>
                <a:lnTo>
                  <a:pt x="653" y="303"/>
                </a:lnTo>
                <a:lnTo>
                  <a:pt x="653" y="351"/>
                </a:lnTo>
                <a:close/>
                <a:moveTo>
                  <a:pt x="578" y="351"/>
                </a:moveTo>
                <a:lnTo>
                  <a:pt x="530" y="351"/>
                </a:lnTo>
                <a:lnTo>
                  <a:pt x="530" y="303"/>
                </a:lnTo>
                <a:lnTo>
                  <a:pt x="578" y="303"/>
                </a:lnTo>
                <a:lnTo>
                  <a:pt x="578" y="351"/>
                </a:lnTo>
                <a:close/>
                <a:moveTo>
                  <a:pt x="502" y="351"/>
                </a:moveTo>
                <a:lnTo>
                  <a:pt x="455" y="351"/>
                </a:lnTo>
                <a:lnTo>
                  <a:pt x="455" y="303"/>
                </a:lnTo>
                <a:lnTo>
                  <a:pt x="502" y="303"/>
                </a:lnTo>
                <a:lnTo>
                  <a:pt x="502" y="351"/>
                </a:lnTo>
                <a:close/>
                <a:moveTo>
                  <a:pt x="426" y="351"/>
                </a:moveTo>
                <a:lnTo>
                  <a:pt x="379" y="351"/>
                </a:lnTo>
                <a:lnTo>
                  <a:pt x="379" y="303"/>
                </a:lnTo>
                <a:lnTo>
                  <a:pt x="426" y="303"/>
                </a:lnTo>
                <a:lnTo>
                  <a:pt x="426" y="351"/>
                </a:lnTo>
                <a:close/>
                <a:moveTo>
                  <a:pt x="351" y="351"/>
                </a:moveTo>
                <a:lnTo>
                  <a:pt x="303" y="351"/>
                </a:lnTo>
                <a:lnTo>
                  <a:pt x="303" y="303"/>
                </a:lnTo>
                <a:lnTo>
                  <a:pt x="351" y="303"/>
                </a:lnTo>
                <a:lnTo>
                  <a:pt x="351" y="351"/>
                </a:lnTo>
                <a:close/>
                <a:moveTo>
                  <a:pt x="275" y="351"/>
                </a:moveTo>
                <a:lnTo>
                  <a:pt x="227" y="351"/>
                </a:lnTo>
                <a:lnTo>
                  <a:pt x="227" y="303"/>
                </a:lnTo>
                <a:lnTo>
                  <a:pt x="275" y="303"/>
                </a:lnTo>
                <a:lnTo>
                  <a:pt x="275" y="351"/>
                </a:lnTo>
                <a:close/>
                <a:moveTo>
                  <a:pt x="199" y="351"/>
                </a:moveTo>
                <a:lnTo>
                  <a:pt x="152" y="351"/>
                </a:lnTo>
                <a:lnTo>
                  <a:pt x="152" y="303"/>
                </a:lnTo>
                <a:lnTo>
                  <a:pt x="199" y="303"/>
                </a:lnTo>
                <a:lnTo>
                  <a:pt x="199" y="351"/>
                </a:lnTo>
                <a:close/>
                <a:moveTo>
                  <a:pt x="123" y="351"/>
                </a:moveTo>
                <a:lnTo>
                  <a:pt x="76" y="351"/>
                </a:lnTo>
                <a:lnTo>
                  <a:pt x="76" y="303"/>
                </a:lnTo>
                <a:lnTo>
                  <a:pt x="123" y="303"/>
                </a:lnTo>
                <a:lnTo>
                  <a:pt x="123" y="351"/>
                </a:lnTo>
                <a:close/>
                <a:moveTo>
                  <a:pt x="48" y="351"/>
                </a:moveTo>
                <a:lnTo>
                  <a:pt x="0" y="351"/>
                </a:lnTo>
                <a:lnTo>
                  <a:pt x="0" y="303"/>
                </a:lnTo>
                <a:lnTo>
                  <a:pt x="48" y="303"/>
                </a:lnTo>
                <a:lnTo>
                  <a:pt x="48" y="351"/>
                </a:lnTo>
                <a:close/>
                <a:moveTo>
                  <a:pt x="3079" y="275"/>
                </a:moveTo>
                <a:lnTo>
                  <a:pt x="3029" y="275"/>
                </a:lnTo>
                <a:lnTo>
                  <a:pt x="3029" y="228"/>
                </a:lnTo>
                <a:lnTo>
                  <a:pt x="3079" y="228"/>
                </a:lnTo>
                <a:lnTo>
                  <a:pt x="3079" y="275"/>
                </a:lnTo>
                <a:close/>
                <a:moveTo>
                  <a:pt x="3003" y="275"/>
                </a:moveTo>
                <a:lnTo>
                  <a:pt x="2954" y="275"/>
                </a:lnTo>
                <a:lnTo>
                  <a:pt x="2954" y="228"/>
                </a:lnTo>
                <a:lnTo>
                  <a:pt x="3003" y="228"/>
                </a:lnTo>
                <a:lnTo>
                  <a:pt x="3003" y="275"/>
                </a:lnTo>
                <a:close/>
                <a:moveTo>
                  <a:pt x="2852" y="275"/>
                </a:moveTo>
                <a:lnTo>
                  <a:pt x="2802" y="275"/>
                </a:lnTo>
                <a:lnTo>
                  <a:pt x="2802" y="228"/>
                </a:lnTo>
                <a:lnTo>
                  <a:pt x="2852" y="228"/>
                </a:lnTo>
                <a:lnTo>
                  <a:pt x="2852" y="275"/>
                </a:lnTo>
                <a:close/>
                <a:moveTo>
                  <a:pt x="2776" y="275"/>
                </a:moveTo>
                <a:lnTo>
                  <a:pt x="2726" y="275"/>
                </a:lnTo>
                <a:lnTo>
                  <a:pt x="2726" y="228"/>
                </a:lnTo>
                <a:lnTo>
                  <a:pt x="2776" y="228"/>
                </a:lnTo>
                <a:lnTo>
                  <a:pt x="2776" y="275"/>
                </a:lnTo>
                <a:close/>
                <a:moveTo>
                  <a:pt x="2700" y="275"/>
                </a:moveTo>
                <a:lnTo>
                  <a:pt x="2651" y="275"/>
                </a:lnTo>
                <a:lnTo>
                  <a:pt x="2651" y="228"/>
                </a:lnTo>
                <a:lnTo>
                  <a:pt x="2700" y="228"/>
                </a:lnTo>
                <a:lnTo>
                  <a:pt x="2700" y="275"/>
                </a:lnTo>
                <a:close/>
                <a:moveTo>
                  <a:pt x="2622" y="275"/>
                </a:moveTo>
                <a:lnTo>
                  <a:pt x="2575" y="275"/>
                </a:lnTo>
                <a:lnTo>
                  <a:pt x="2575" y="228"/>
                </a:lnTo>
                <a:lnTo>
                  <a:pt x="2622" y="228"/>
                </a:lnTo>
                <a:lnTo>
                  <a:pt x="2622" y="275"/>
                </a:lnTo>
                <a:close/>
                <a:moveTo>
                  <a:pt x="2547" y="275"/>
                </a:moveTo>
                <a:lnTo>
                  <a:pt x="2499" y="275"/>
                </a:lnTo>
                <a:lnTo>
                  <a:pt x="2499" y="228"/>
                </a:lnTo>
                <a:lnTo>
                  <a:pt x="2547" y="228"/>
                </a:lnTo>
                <a:lnTo>
                  <a:pt x="2547" y="275"/>
                </a:lnTo>
                <a:close/>
                <a:moveTo>
                  <a:pt x="2471" y="275"/>
                </a:moveTo>
                <a:lnTo>
                  <a:pt x="2424" y="275"/>
                </a:lnTo>
                <a:lnTo>
                  <a:pt x="2424" y="228"/>
                </a:lnTo>
                <a:lnTo>
                  <a:pt x="2471" y="228"/>
                </a:lnTo>
                <a:lnTo>
                  <a:pt x="2471" y="275"/>
                </a:lnTo>
                <a:close/>
                <a:moveTo>
                  <a:pt x="2395" y="275"/>
                </a:moveTo>
                <a:lnTo>
                  <a:pt x="2348" y="275"/>
                </a:lnTo>
                <a:lnTo>
                  <a:pt x="2348" y="228"/>
                </a:lnTo>
                <a:lnTo>
                  <a:pt x="2395" y="228"/>
                </a:lnTo>
                <a:lnTo>
                  <a:pt x="2395" y="275"/>
                </a:lnTo>
                <a:close/>
                <a:moveTo>
                  <a:pt x="2319" y="275"/>
                </a:moveTo>
                <a:lnTo>
                  <a:pt x="2272" y="275"/>
                </a:lnTo>
                <a:lnTo>
                  <a:pt x="2272" y="228"/>
                </a:lnTo>
                <a:lnTo>
                  <a:pt x="2319" y="228"/>
                </a:lnTo>
                <a:lnTo>
                  <a:pt x="2319" y="275"/>
                </a:lnTo>
                <a:close/>
                <a:moveTo>
                  <a:pt x="2168" y="275"/>
                </a:moveTo>
                <a:lnTo>
                  <a:pt x="2121" y="275"/>
                </a:lnTo>
                <a:lnTo>
                  <a:pt x="2121" y="228"/>
                </a:lnTo>
                <a:lnTo>
                  <a:pt x="2168" y="228"/>
                </a:lnTo>
                <a:lnTo>
                  <a:pt x="2168" y="275"/>
                </a:lnTo>
                <a:close/>
                <a:moveTo>
                  <a:pt x="1411" y="275"/>
                </a:moveTo>
                <a:lnTo>
                  <a:pt x="1363" y="275"/>
                </a:lnTo>
                <a:lnTo>
                  <a:pt x="1363" y="228"/>
                </a:lnTo>
                <a:lnTo>
                  <a:pt x="1411" y="228"/>
                </a:lnTo>
                <a:lnTo>
                  <a:pt x="1411" y="275"/>
                </a:lnTo>
                <a:close/>
                <a:moveTo>
                  <a:pt x="1335" y="275"/>
                </a:moveTo>
                <a:lnTo>
                  <a:pt x="1288" y="275"/>
                </a:lnTo>
                <a:lnTo>
                  <a:pt x="1288" y="228"/>
                </a:lnTo>
                <a:lnTo>
                  <a:pt x="1335" y="228"/>
                </a:lnTo>
                <a:lnTo>
                  <a:pt x="1335" y="275"/>
                </a:lnTo>
                <a:close/>
                <a:moveTo>
                  <a:pt x="1259" y="275"/>
                </a:moveTo>
                <a:lnTo>
                  <a:pt x="1212" y="275"/>
                </a:lnTo>
                <a:lnTo>
                  <a:pt x="1212" y="228"/>
                </a:lnTo>
                <a:lnTo>
                  <a:pt x="1259" y="228"/>
                </a:lnTo>
                <a:lnTo>
                  <a:pt x="1259" y="275"/>
                </a:lnTo>
                <a:close/>
                <a:moveTo>
                  <a:pt x="1184" y="275"/>
                </a:moveTo>
                <a:lnTo>
                  <a:pt x="1136" y="275"/>
                </a:lnTo>
                <a:lnTo>
                  <a:pt x="1136" y="228"/>
                </a:lnTo>
                <a:lnTo>
                  <a:pt x="1184" y="228"/>
                </a:lnTo>
                <a:lnTo>
                  <a:pt x="1184" y="275"/>
                </a:lnTo>
                <a:close/>
                <a:moveTo>
                  <a:pt x="1108" y="275"/>
                </a:moveTo>
                <a:lnTo>
                  <a:pt x="1060" y="275"/>
                </a:lnTo>
                <a:lnTo>
                  <a:pt x="1060" y="228"/>
                </a:lnTo>
                <a:lnTo>
                  <a:pt x="1108" y="228"/>
                </a:lnTo>
                <a:lnTo>
                  <a:pt x="1108" y="275"/>
                </a:lnTo>
                <a:close/>
                <a:moveTo>
                  <a:pt x="881" y="275"/>
                </a:moveTo>
                <a:lnTo>
                  <a:pt x="833" y="275"/>
                </a:lnTo>
                <a:lnTo>
                  <a:pt x="833" y="228"/>
                </a:lnTo>
                <a:lnTo>
                  <a:pt x="881" y="228"/>
                </a:lnTo>
                <a:lnTo>
                  <a:pt x="881" y="275"/>
                </a:lnTo>
                <a:close/>
                <a:moveTo>
                  <a:pt x="805" y="275"/>
                </a:moveTo>
                <a:lnTo>
                  <a:pt x="758" y="275"/>
                </a:lnTo>
                <a:lnTo>
                  <a:pt x="758" y="228"/>
                </a:lnTo>
                <a:lnTo>
                  <a:pt x="805" y="228"/>
                </a:lnTo>
                <a:lnTo>
                  <a:pt x="805" y="275"/>
                </a:lnTo>
                <a:close/>
                <a:moveTo>
                  <a:pt x="729" y="275"/>
                </a:moveTo>
                <a:lnTo>
                  <a:pt x="682" y="275"/>
                </a:lnTo>
                <a:lnTo>
                  <a:pt x="682" y="228"/>
                </a:lnTo>
                <a:lnTo>
                  <a:pt x="729" y="228"/>
                </a:lnTo>
                <a:lnTo>
                  <a:pt x="729" y="275"/>
                </a:lnTo>
                <a:close/>
                <a:moveTo>
                  <a:pt x="578" y="275"/>
                </a:moveTo>
                <a:lnTo>
                  <a:pt x="530" y="275"/>
                </a:lnTo>
                <a:lnTo>
                  <a:pt x="530" y="228"/>
                </a:lnTo>
                <a:lnTo>
                  <a:pt x="578" y="228"/>
                </a:lnTo>
                <a:lnTo>
                  <a:pt x="578" y="275"/>
                </a:lnTo>
                <a:close/>
                <a:moveTo>
                  <a:pt x="502" y="275"/>
                </a:moveTo>
                <a:lnTo>
                  <a:pt x="455" y="275"/>
                </a:lnTo>
                <a:lnTo>
                  <a:pt x="455" y="228"/>
                </a:lnTo>
                <a:lnTo>
                  <a:pt x="502" y="228"/>
                </a:lnTo>
                <a:lnTo>
                  <a:pt x="502" y="275"/>
                </a:lnTo>
                <a:close/>
                <a:moveTo>
                  <a:pt x="426" y="275"/>
                </a:moveTo>
                <a:lnTo>
                  <a:pt x="379" y="275"/>
                </a:lnTo>
                <a:lnTo>
                  <a:pt x="379" y="228"/>
                </a:lnTo>
                <a:lnTo>
                  <a:pt x="426" y="228"/>
                </a:lnTo>
                <a:lnTo>
                  <a:pt x="426" y="275"/>
                </a:lnTo>
                <a:close/>
                <a:moveTo>
                  <a:pt x="123" y="275"/>
                </a:moveTo>
                <a:lnTo>
                  <a:pt x="76" y="275"/>
                </a:lnTo>
                <a:lnTo>
                  <a:pt x="76" y="228"/>
                </a:lnTo>
                <a:lnTo>
                  <a:pt x="123" y="228"/>
                </a:lnTo>
                <a:lnTo>
                  <a:pt x="123" y="275"/>
                </a:lnTo>
                <a:close/>
                <a:moveTo>
                  <a:pt x="3003" y="199"/>
                </a:moveTo>
                <a:lnTo>
                  <a:pt x="2954" y="199"/>
                </a:lnTo>
                <a:lnTo>
                  <a:pt x="2954" y="152"/>
                </a:lnTo>
                <a:lnTo>
                  <a:pt x="3003" y="152"/>
                </a:lnTo>
                <a:lnTo>
                  <a:pt x="3003" y="199"/>
                </a:lnTo>
                <a:close/>
                <a:moveTo>
                  <a:pt x="2700" y="199"/>
                </a:moveTo>
                <a:lnTo>
                  <a:pt x="2651" y="199"/>
                </a:lnTo>
                <a:lnTo>
                  <a:pt x="2651" y="152"/>
                </a:lnTo>
                <a:lnTo>
                  <a:pt x="2700" y="152"/>
                </a:lnTo>
                <a:lnTo>
                  <a:pt x="2700" y="199"/>
                </a:lnTo>
                <a:close/>
                <a:moveTo>
                  <a:pt x="2622" y="199"/>
                </a:moveTo>
                <a:lnTo>
                  <a:pt x="2575" y="199"/>
                </a:lnTo>
                <a:lnTo>
                  <a:pt x="2575" y="152"/>
                </a:lnTo>
                <a:lnTo>
                  <a:pt x="2622" y="152"/>
                </a:lnTo>
                <a:lnTo>
                  <a:pt x="2622" y="199"/>
                </a:lnTo>
                <a:close/>
                <a:moveTo>
                  <a:pt x="2547" y="199"/>
                </a:moveTo>
                <a:lnTo>
                  <a:pt x="2499" y="199"/>
                </a:lnTo>
                <a:lnTo>
                  <a:pt x="2499" y="152"/>
                </a:lnTo>
                <a:lnTo>
                  <a:pt x="2547" y="152"/>
                </a:lnTo>
                <a:lnTo>
                  <a:pt x="2547" y="199"/>
                </a:lnTo>
                <a:close/>
                <a:moveTo>
                  <a:pt x="2244" y="199"/>
                </a:moveTo>
                <a:lnTo>
                  <a:pt x="2196" y="199"/>
                </a:lnTo>
                <a:lnTo>
                  <a:pt x="2196" y="152"/>
                </a:lnTo>
                <a:lnTo>
                  <a:pt x="2244" y="152"/>
                </a:lnTo>
                <a:lnTo>
                  <a:pt x="2244" y="199"/>
                </a:lnTo>
                <a:close/>
                <a:moveTo>
                  <a:pt x="1865" y="199"/>
                </a:moveTo>
                <a:lnTo>
                  <a:pt x="1818" y="199"/>
                </a:lnTo>
                <a:lnTo>
                  <a:pt x="1818" y="152"/>
                </a:lnTo>
                <a:lnTo>
                  <a:pt x="1865" y="152"/>
                </a:lnTo>
                <a:lnTo>
                  <a:pt x="1865" y="199"/>
                </a:lnTo>
                <a:close/>
                <a:moveTo>
                  <a:pt x="1411" y="199"/>
                </a:moveTo>
                <a:lnTo>
                  <a:pt x="1363" y="199"/>
                </a:lnTo>
                <a:lnTo>
                  <a:pt x="1363" y="152"/>
                </a:lnTo>
                <a:lnTo>
                  <a:pt x="1411" y="152"/>
                </a:lnTo>
                <a:lnTo>
                  <a:pt x="1411" y="199"/>
                </a:lnTo>
                <a:close/>
                <a:moveTo>
                  <a:pt x="1335" y="199"/>
                </a:moveTo>
                <a:lnTo>
                  <a:pt x="1288" y="199"/>
                </a:lnTo>
                <a:lnTo>
                  <a:pt x="1288" y="152"/>
                </a:lnTo>
                <a:lnTo>
                  <a:pt x="1335" y="152"/>
                </a:lnTo>
                <a:lnTo>
                  <a:pt x="1335" y="199"/>
                </a:lnTo>
                <a:close/>
                <a:moveTo>
                  <a:pt x="1259" y="199"/>
                </a:moveTo>
                <a:lnTo>
                  <a:pt x="1212" y="199"/>
                </a:lnTo>
                <a:lnTo>
                  <a:pt x="1212" y="152"/>
                </a:lnTo>
                <a:lnTo>
                  <a:pt x="1259" y="152"/>
                </a:lnTo>
                <a:lnTo>
                  <a:pt x="1259" y="199"/>
                </a:lnTo>
                <a:close/>
                <a:moveTo>
                  <a:pt x="1184" y="199"/>
                </a:moveTo>
                <a:lnTo>
                  <a:pt x="1136" y="199"/>
                </a:lnTo>
                <a:lnTo>
                  <a:pt x="1136" y="152"/>
                </a:lnTo>
                <a:lnTo>
                  <a:pt x="1184" y="152"/>
                </a:lnTo>
                <a:lnTo>
                  <a:pt x="1184" y="199"/>
                </a:lnTo>
                <a:close/>
                <a:moveTo>
                  <a:pt x="1108" y="199"/>
                </a:moveTo>
                <a:lnTo>
                  <a:pt x="1060" y="199"/>
                </a:lnTo>
                <a:lnTo>
                  <a:pt x="1060" y="152"/>
                </a:lnTo>
                <a:lnTo>
                  <a:pt x="1108" y="152"/>
                </a:lnTo>
                <a:lnTo>
                  <a:pt x="1108" y="199"/>
                </a:lnTo>
                <a:close/>
                <a:moveTo>
                  <a:pt x="1032" y="199"/>
                </a:moveTo>
                <a:lnTo>
                  <a:pt x="985" y="199"/>
                </a:lnTo>
                <a:lnTo>
                  <a:pt x="985" y="152"/>
                </a:lnTo>
                <a:lnTo>
                  <a:pt x="1032" y="152"/>
                </a:lnTo>
                <a:lnTo>
                  <a:pt x="1032" y="199"/>
                </a:lnTo>
                <a:close/>
                <a:moveTo>
                  <a:pt x="805" y="199"/>
                </a:moveTo>
                <a:lnTo>
                  <a:pt x="758" y="199"/>
                </a:lnTo>
                <a:lnTo>
                  <a:pt x="758" y="152"/>
                </a:lnTo>
                <a:lnTo>
                  <a:pt x="805" y="152"/>
                </a:lnTo>
                <a:lnTo>
                  <a:pt x="805" y="199"/>
                </a:lnTo>
                <a:close/>
                <a:moveTo>
                  <a:pt x="729" y="199"/>
                </a:moveTo>
                <a:lnTo>
                  <a:pt x="682" y="199"/>
                </a:lnTo>
                <a:lnTo>
                  <a:pt x="682" y="152"/>
                </a:lnTo>
                <a:lnTo>
                  <a:pt x="729" y="152"/>
                </a:lnTo>
                <a:lnTo>
                  <a:pt x="729" y="199"/>
                </a:lnTo>
                <a:close/>
                <a:moveTo>
                  <a:pt x="653" y="199"/>
                </a:moveTo>
                <a:lnTo>
                  <a:pt x="606" y="199"/>
                </a:lnTo>
                <a:lnTo>
                  <a:pt x="606" y="152"/>
                </a:lnTo>
                <a:lnTo>
                  <a:pt x="653" y="152"/>
                </a:lnTo>
                <a:lnTo>
                  <a:pt x="653" y="199"/>
                </a:lnTo>
                <a:close/>
                <a:moveTo>
                  <a:pt x="578" y="199"/>
                </a:moveTo>
                <a:lnTo>
                  <a:pt x="530" y="199"/>
                </a:lnTo>
                <a:lnTo>
                  <a:pt x="530" y="152"/>
                </a:lnTo>
                <a:lnTo>
                  <a:pt x="578" y="152"/>
                </a:lnTo>
                <a:lnTo>
                  <a:pt x="578" y="199"/>
                </a:lnTo>
                <a:close/>
                <a:moveTo>
                  <a:pt x="502" y="199"/>
                </a:moveTo>
                <a:lnTo>
                  <a:pt x="455" y="199"/>
                </a:lnTo>
                <a:lnTo>
                  <a:pt x="455" y="152"/>
                </a:lnTo>
                <a:lnTo>
                  <a:pt x="502" y="152"/>
                </a:lnTo>
                <a:lnTo>
                  <a:pt x="502" y="199"/>
                </a:lnTo>
                <a:close/>
                <a:moveTo>
                  <a:pt x="2622" y="123"/>
                </a:moveTo>
                <a:lnTo>
                  <a:pt x="2575" y="123"/>
                </a:lnTo>
                <a:lnTo>
                  <a:pt x="2575" y="76"/>
                </a:lnTo>
                <a:lnTo>
                  <a:pt x="2622" y="76"/>
                </a:lnTo>
                <a:lnTo>
                  <a:pt x="2622" y="123"/>
                </a:lnTo>
                <a:close/>
                <a:moveTo>
                  <a:pt x="1865" y="123"/>
                </a:moveTo>
                <a:lnTo>
                  <a:pt x="1818" y="123"/>
                </a:lnTo>
                <a:lnTo>
                  <a:pt x="1818" y="76"/>
                </a:lnTo>
                <a:lnTo>
                  <a:pt x="1865" y="76"/>
                </a:lnTo>
                <a:lnTo>
                  <a:pt x="1865" y="123"/>
                </a:lnTo>
                <a:close/>
                <a:moveTo>
                  <a:pt x="1789" y="123"/>
                </a:moveTo>
                <a:lnTo>
                  <a:pt x="1742" y="123"/>
                </a:lnTo>
                <a:lnTo>
                  <a:pt x="1742" y="76"/>
                </a:lnTo>
                <a:lnTo>
                  <a:pt x="1789" y="76"/>
                </a:lnTo>
                <a:lnTo>
                  <a:pt x="1789" y="123"/>
                </a:lnTo>
                <a:close/>
                <a:moveTo>
                  <a:pt x="1411" y="123"/>
                </a:moveTo>
                <a:lnTo>
                  <a:pt x="1363" y="123"/>
                </a:lnTo>
                <a:lnTo>
                  <a:pt x="1363" y="76"/>
                </a:lnTo>
                <a:lnTo>
                  <a:pt x="1411" y="76"/>
                </a:lnTo>
                <a:lnTo>
                  <a:pt x="1411" y="123"/>
                </a:lnTo>
                <a:close/>
                <a:moveTo>
                  <a:pt x="1335" y="123"/>
                </a:moveTo>
                <a:lnTo>
                  <a:pt x="1288" y="123"/>
                </a:lnTo>
                <a:lnTo>
                  <a:pt x="1288" y="76"/>
                </a:lnTo>
                <a:lnTo>
                  <a:pt x="1335" y="76"/>
                </a:lnTo>
                <a:lnTo>
                  <a:pt x="1335" y="123"/>
                </a:lnTo>
                <a:close/>
                <a:moveTo>
                  <a:pt x="1259" y="123"/>
                </a:moveTo>
                <a:lnTo>
                  <a:pt x="1212" y="123"/>
                </a:lnTo>
                <a:lnTo>
                  <a:pt x="1212" y="76"/>
                </a:lnTo>
                <a:lnTo>
                  <a:pt x="1259" y="76"/>
                </a:lnTo>
                <a:lnTo>
                  <a:pt x="1259" y="123"/>
                </a:lnTo>
                <a:close/>
                <a:moveTo>
                  <a:pt x="1184" y="123"/>
                </a:moveTo>
                <a:lnTo>
                  <a:pt x="1136" y="123"/>
                </a:lnTo>
                <a:lnTo>
                  <a:pt x="1136" y="76"/>
                </a:lnTo>
                <a:lnTo>
                  <a:pt x="1184" y="76"/>
                </a:lnTo>
                <a:lnTo>
                  <a:pt x="1184" y="123"/>
                </a:lnTo>
                <a:close/>
                <a:moveTo>
                  <a:pt x="1108" y="123"/>
                </a:moveTo>
                <a:lnTo>
                  <a:pt x="1060" y="123"/>
                </a:lnTo>
                <a:lnTo>
                  <a:pt x="1060" y="76"/>
                </a:lnTo>
                <a:lnTo>
                  <a:pt x="1108" y="76"/>
                </a:lnTo>
                <a:lnTo>
                  <a:pt x="1108" y="123"/>
                </a:lnTo>
                <a:close/>
                <a:moveTo>
                  <a:pt x="1032" y="123"/>
                </a:moveTo>
                <a:lnTo>
                  <a:pt x="985" y="123"/>
                </a:lnTo>
                <a:lnTo>
                  <a:pt x="985" y="76"/>
                </a:lnTo>
                <a:lnTo>
                  <a:pt x="1032" y="76"/>
                </a:lnTo>
                <a:lnTo>
                  <a:pt x="1032" y="123"/>
                </a:lnTo>
                <a:close/>
                <a:moveTo>
                  <a:pt x="881" y="123"/>
                </a:moveTo>
                <a:lnTo>
                  <a:pt x="833" y="123"/>
                </a:lnTo>
                <a:lnTo>
                  <a:pt x="833" y="76"/>
                </a:lnTo>
                <a:lnTo>
                  <a:pt x="881" y="76"/>
                </a:lnTo>
                <a:lnTo>
                  <a:pt x="881" y="123"/>
                </a:lnTo>
                <a:close/>
                <a:moveTo>
                  <a:pt x="805" y="123"/>
                </a:moveTo>
                <a:lnTo>
                  <a:pt x="758" y="123"/>
                </a:lnTo>
                <a:lnTo>
                  <a:pt x="758" y="76"/>
                </a:lnTo>
                <a:lnTo>
                  <a:pt x="805" y="76"/>
                </a:lnTo>
                <a:lnTo>
                  <a:pt x="805" y="123"/>
                </a:lnTo>
                <a:close/>
                <a:moveTo>
                  <a:pt x="729" y="123"/>
                </a:moveTo>
                <a:lnTo>
                  <a:pt x="682" y="123"/>
                </a:lnTo>
                <a:lnTo>
                  <a:pt x="682" y="76"/>
                </a:lnTo>
                <a:lnTo>
                  <a:pt x="729" y="76"/>
                </a:lnTo>
                <a:lnTo>
                  <a:pt x="729" y="123"/>
                </a:lnTo>
                <a:close/>
                <a:moveTo>
                  <a:pt x="578" y="123"/>
                </a:moveTo>
                <a:lnTo>
                  <a:pt x="530" y="123"/>
                </a:lnTo>
                <a:lnTo>
                  <a:pt x="530" y="76"/>
                </a:lnTo>
                <a:lnTo>
                  <a:pt x="578" y="76"/>
                </a:lnTo>
                <a:lnTo>
                  <a:pt x="578" y="123"/>
                </a:lnTo>
                <a:close/>
                <a:moveTo>
                  <a:pt x="2547" y="48"/>
                </a:moveTo>
                <a:lnTo>
                  <a:pt x="2499" y="48"/>
                </a:lnTo>
                <a:lnTo>
                  <a:pt x="2499" y="0"/>
                </a:lnTo>
                <a:lnTo>
                  <a:pt x="2547" y="0"/>
                </a:lnTo>
                <a:lnTo>
                  <a:pt x="2547" y="48"/>
                </a:lnTo>
                <a:close/>
                <a:moveTo>
                  <a:pt x="2244" y="48"/>
                </a:moveTo>
                <a:lnTo>
                  <a:pt x="2196" y="48"/>
                </a:lnTo>
                <a:lnTo>
                  <a:pt x="2196" y="0"/>
                </a:lnTo>
                <a:lnTo>
                  <a:pt x="2244" y="0"/>
                </a:lnTo>
                <a:lnTo>
                  <a:pt x="2244" y="48"/>
                </a:lnTo>
                <a:close/>
                <a:moveTo>
                  <a:pt x="2168" y="48"/>
                </a:moveTo>
                <a:lnTo>
                  <a:pt x="2121" y="48"/>
                </a:lnTo>
                <a:lnTo>
                  <a:pt x="2121" y="0"/>
                </a:lnTo>
                <a:lnTo>
                  <a:pt x="2168" y="0"/>
                </a:lnTo>
                <a:lnTo>
                  <a:pt x="2168" y="48"/>
                </a:lnTo>
                <a:close/>
                <a:moveTo>
                  <a:pt x="1335" y="48"/>
                </a:moveTo>
                <a:lnTo>
                  <a:pt x="1288" y="48"/>
                </a:lnTo>
                <a:lnTo>
                  <a:pt x="1288" y="0"/>
                </a:lnTo>
                <a:lnTo>
                  <a:pt x="1335" y="0"/>
                </a:lnTo>
                <a:lnTo>
                  <a:pt x="1335" y="48"/>
                </a:lnTo>
                <a:close/>
                <a:moveTo>
                  <a:pt x="1259" y="48"/>
                </a:moveTo>
                <a:lnTo>
                  <a:pt x="1212" y="48"/>
                </a:lnTo>
                <a:lnTo>
                  <a:pt x="1212" y="0"/>
                </a:lnTo>
                <a:lnTo>
                  <a:pt x="1259" y="0"/>
                </a:lnTo>
                <a:lnTo>
                  <a:pt x="1259" y="48"/>
                </a:lnTo>
                <a:close/>
                <a:moveTo>
                  <a:pt x="1184" y="48"/>
                </a:moveTo>
                <a:lnTo>
                  <a:pt x="1136" y="48"/>
                </a:lnTo>
                <a:lnTo>
                  <a:pt x="1136" y="0"/>
                </a:lnTo>
                <a:lnTo>
                  <a:pt x="1184" y="0"/>
                </a:lnTo>
                <a:lnTo>
                  <a:pt x="1184" y="48"/>
                </a:lnTo>
                <a:close/>
                <a:moveTo>
                  <a:pt x="1032" y="48"/>
                </a:moveTo>
                <a:lnTo>
                  <a:pt x="985" y="48"/>
                </a:lnTo>
                <a:lnTo>
                  <a:pt x="985" y="0"/>
                </a:lnTo>
                <a:lnTo>
                  <a:pt x="1032" y="0"/>
                </a:lnTo>
                <a:lnTo>
                  <a:pt x="1032" y="48"/>
                </a:lnTo>
                <a:close/>
                <a:moveTo>
                  <a:pt x="956" y="48"/>
                </a:moveTo>
                <a:lnTo>
                  <a:pt x="909" y="48"/>
                </a:lnTo>
                <a:lnTo>
                  <a:pt x="909" y="0"/>
                </a:lnTo>
                <a:lnTo>
                  <a:pt x="956" y="0"/>
                </a:lnTo>
                <a:lnTo>
                  <a:pt x="956" y="48"/>
                </a:lnTo>
                <a:close/>
                <a:moveTo>
                  <a:pt x="881" y="48"/>
                </a:moveTo>
                <a:lnTo>
                  <a:pt x="833" y="48"/>
                </a:lnTo>
                <a:lnTo>
                  <a:pt x="833" y="0"/>
                </a:lnTo>
                <a:lnTo>
                  <a:pt x="881" y="0"/>
                </a:lnTo>
                <a:lnTo>
                  <a:pt x="881" y="48"/>
                </a:lnTo>
                <a:close/>
                <a:moveTo>
                  <a:pt x="805" y="48"/>
                </a:moveTo>
                <a:lnTo>
                  <a:pt x="758" y="48"/>
                </a:lnTo>
                <a:lnTo>
                  <a:pt x="758" y="0"/>
                </a:lnTo>
                <a:lnTo>
                  <a:pt x="805" y="0"/>
                </a:lnTo>
                <a:lnTo>
                  <a:pt x="805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endParaRPr lang="zh-CN" altLang="en-US" dirty="0"/>
          </a:p>
        </p:txBody>
      </p:sp>
      <p:graphicFrame>
        <p:nvGraphicFramePr>
          <p:cNvPr id="18" name="표 4">
            <a:extLst>
              <a:ext uri="{FF2B5EF4-FFF2-40B4-BE49-F238E27FC236}">
                <a16:creationId xmlns="" xmlns:a16="http://schemas.microsoft.com/office/drawing/2014/main" id="{498A9418-1A09-41FA-BCAB-E54A100FCC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968111"/>
              </p:ext>
            </p:extLst>
          </p:nvPr>
        </p:nvGraphicFramePr>
        <p:xfrm>
          <a:off x="1073451" y="2594250"/>
          <a:ext cx="7005009" cy="17056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1343">
                  <a:extLst>
                    <a:ext uri="{9D8B030D-6E8A-4147-A177-3AD203B41FA5}">
                      <a16:colId xmlns="" xmlns:a16="http://schemas.microsoft.com/office/drawing/2014/main" val="2091756175"/>
                    </a:ext>
                  </a:extLst>
                </a:gridCol>
                <a:gridCol w="2569336">
                  <a:extLst>
                    <a:ext uri="{9D8B030D-6E8A-4147-A177-3AD203B41FA5}">
                      <a16:colId xmlns="" xmlns:a16="http://schemas.microsoft.com/office/drawing/2014/main" val="137864270"/>
                    </a:ext>
                  </a:extLst>
                </a:gridCol>
                <a:gridCol w="2244330">
                  <a:extLst>
                    <a:ext uri="{9D8B030D-6E8A-4147-A177-3AD203B41FA5}">
                      <a16:colId xmlns="" xmlns:a16="http://schemas.microsoft.com/office/drawing/2014/main" val="3494207763"/>
                    </a:ext>
                  </a:extLst>
                </a:gridCol>
              </a:tblGrid>
              <a:tr h="5379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 smtClean="0">
                          <a:sym typeface="Calibri" pitchFamily="34" charset="0"/>
                        </a:rPr>
                        <a:t>DS GLOBAL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  <a:sym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ym typeface="Calibri" pitchFamily="34" charset="0"/>
                        </a:rPr>
                        <a:t>語學堂</a:t>
                      </a:r>
                      <a:endParaRPr lang="en-US" altLang="ko-KR" sz="1400" kern="1200" dirty="0" smtClean="0">
                        <a:sym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ym typeface="Calibri" pitchFamily="34" charset="0"/>
                        </a:rPr>
                        <a:t>韓國留學</a:t>
                      </a:r>
                      <a:r>
                        <a:rPr lang="en-US" altLang="ko-KR" sz="1400" kern="1200" dirty="0" smtClean="0">
                          <a:sym typeface="Calibri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5963702"/>
                  </a:ext>
                </a:extLst>
              </a:tr>
              <a:tr h="1167707"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zh-TW" altLang="en-US" sz="1400" kern="1200" dirty="0" smtClean="0">
                          <a:sym typeface="Calibri" pitchFamily="34" charset="0"/>
                        </a:rPr>
                        <a:t>關於我們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zh-TW" altLang="en-US" sz="1400" kern="1200" dirty="0" smtClean="0">
                          <a:sym typeface="Calibri" pitchFamily="34" charset="0"/>
                        </a:rPr>
                        <a:t>語學堂資訊與線上諮詢</a:t>
                      </a:r>
                      <a:endParaRPr lang="en-US" altLang="ko-KR" sz="1400" kern="1200" dirty="0" smtClean="0">
                        <a:sym typeface="Calibri" pitchFamily="34" charset="0"/>
                      </a:endParaRPr>
                    </a:p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zh-TW" altLang="en-US" sz="1400" kern="1200" dirty="0" smtClean="0">
                          <a:sym typeface="Calibri" pitchFamily="34" charset="0"/>
                        </a:rPr>
                        <a:t>代辦流程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zh-TW" altLang="en-US" sz="1400" kern="1200" dirty="0" smtClean="0">
                          <a:sym typeface="Calibri" pitchFamily="34" charset="0"/>
                        </a:rPr>
                        <a:t>其他合作</a:t>
                      </a:r>
                    </a:p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zh-TW" altLang="en-US" sz="1400" kern="1200" dirty="0" smtClean="0">
                          <a:sym typeface="Calibri" pitchFamily="34" charset="0"/>
                        </a:rPr>
                        <a:t>目前合作學校</a:t>
                      </a:r>
                      <a:r>
                        <a:rPr lang="en-US" altLang="zh-TW" sz="1400" kern="1200" dirty="0" smtClean="0">
                          <a:sym typeface="Calibri" pitchFamily="34" charset="0"/>
                        </a:rPr>
                        <a:t>_</a:t>
                      </a:r>
                      <a:r>
                        <a:rPr lang="zh-TW" altLang="en-US" sz="1400" kern="1200" dirty="0" smtClean="0">
                          <a:sym typeface="Calibri" pitchFamily="34" charset="0"/>
                        </a:rPr>
                        <a:t>韓國</a:t>
                      </a:r>
                      <a:endParaRPr lang="en-US" altLang="zh-TW" sz="1400" kern="1200" dirty="0" smtClean="0">
                        <a:sym typeface="Calibri" pitchFamily="34" charset="0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ym typeface="Calibri" pitchFamily="34" charset="0"/>
                        </a:rPr>
                        <a:t>　　　　　　   　</a:t>
                      </a:r>
                      <a:r>
                        <a:rPr lang="en-US" altLang="zh-TW" sz="1400" kern="1200" dirty="0" smtClean="0">
                          <a:sym typeface="Calibri" pitchFamily="34" charset="0"/>
                        </a:rPr>
                        <a:t>_</a:t>
                      </a:r>
                      <a:r>
                        <a:rPr lang="zh-TW" altLang="en-US" sz="1400" kern="1200" dirty="0" smtClean="0">
                          <a:sym typeface="Calibri" pitchFamily="34" charset="0"/>
                        </a:rPr>
                        <a:t>台灣</a:t>
                      </a:r>
                      <a:endParaRPr lang="en-US" altLang="zh-TW" sz="1400" kern="1200" dirty="0" smtClean="0">
                        <a:sym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812279"/>
                  </a:ext>
                </a:extLst>
              </a:tr>
            </a:tbl>
          </a:graphicData>
        </a:graphic>
      </p:graphicFrame>
      <p:sp>
        <p:nvSpPr>
          <p:cNvPr id="19" name="文本框 10"/>
          <p:cNvSpPr txBox="1">
            <a:spLocks noChangeArrowheads="1"/>
          </p:cNvSpPr>
          <p:nvPr/>
        </p:nvSpPr>
        <p:spPr bwMode="auto">
          <a:xfrm>
            <a:off x="1434295" y="1997729"/>
            <a:ext cx="651031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ko-KR" altLang="en-US" sz="25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韓國留學提案</a:t>
            </a:r>
            <a:r>
              <a:rPr lang="en-US" altLang="zh-TW" sz="25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_</a:t>
            </a:r>
            <a:r>
              <a:rPr lang="zh-TW" altLang="en-US" sz="25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語學堂招生</a:t>
            </a:r>
            <a:r>
              <a:rPr lang="en-US" altLang="zh-TW" sz="25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(2022</a:t>
            </a:r>
            <a:r>
              <a:rPr lang="zh-TW" altLang="en-US" sz="25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年夏季</a:t>
            </a:r>
            <a:r>
              <a:rPr lang="en-US" altLang="zh-TW" sz="25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ko-KR" altLang="en-US" sz="25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2" descr="https://o.remove.bg/downloads/32355867-0466-4904-8cb8-6137fffd18ed/DS_LOGO_3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60" y="619676"/>
            <a:ext cx="3199459" cy="12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84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  <a:solidFill>
            <a:srgbClr val="FFC000"/>
          </a:solidFill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81" y="20642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TW" altLang="en-US" sz="1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關於</a:t>
            </a:r>
            <a:r>
              <a:rPr lang="en-US" altLang="zh-TW" sz="1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DS GLOBAL</a:t>
            </a:r>
          </a:p>
        </p:txBody>
      </p:sp>
      <p:sp>
        <p:nvSpPr>
          <p:cNvPr id="13" name="Freeform 42"/>
          <p:cNvSpPr>
            <a:spLocks noEditPoints="1"/>
          </p:cNvSpPr>
          <p:nvPr/>
        </p:nvSpPr>
        <p:spPr bwMode="auto">
          <a:xfrm>
            <a:off x="347518" y="1956024"/>
            <a:ext cx="3812346" cy="2445101"/>
          </a:xfrm>
          <a:custGeom>
            <a:avLst/>
            <a:gdLst>
              <a:gd name="T0" fmla="*/ 956 w 3458"/>
              <a:gd name="T1" fmla="*/ 1719 h 1870"/>
              <a:gd name="T2" fmla="*/ 1032 w 3458"/>
              <a:gd name="T3" fmla="*/ 1643 h 1870"/>
              <a:gd name="T4" fmla="*/ 1865 w 3458"/>
              <a:gd name="T5" fmla="*/ 1567 h 1870"/>
              <a:gd name="T6" fmla="*/ 2928 w 3458"/>
              <a:gd name="T7" fmla="*/ 1491 h 1870"/>
              <a:gd name="T8" fmla="*/ 1789 w 3458"/>
              <a:gd name="T9" fmla="*/ 1491 h 1870"/>
              <a:gd name="T10" fmla="*/ 2852 w 3458"/>
              <a:gd name="T11" fmla="*/ 1413 h 1870"/>
              <a:gd name="T12" fmla="*/ 1184 w 3458"/>
              <a:gd name="T13" fmla="*/ 1413 h 1870"/>
              <a:gd name="T14" fmla="*/ 1941 w 3458"/>
              <a:gd name="T15" fmla="*/ 1338 h 1870"/>
              <a:gd name="T16" fmla="*/ 956 w 3458"/>
              <a:gd name="T17" fmla="*/ 1338 h 1870"/>
              <a:gd name="T18" fmla="*/ 2016 w 3458"/>
              <a:gd name="T19" fmla="*/ 1262 h 1870"/>
              <a:gd name="T20" fmla="*/ 1032 w 3458"/>
              <a:gd name="T21" fmla="*/ 1262 h 1870"/>
              <a:gd name="T22" fmla="*/ 2016 w 3458"/>
              <a:gd name="T23" fmla="*/ 1186 h 1870"/>
              <a:gd name="T24" fmla="*/ 1108 w 3458"/>
              <a:gd name="T25" fmla="*/ 1186 h 1870"/>
              <a:gd name="T26" fmla="*/ 2016 w 3458"/>
              <a:gd name="T27" fmla="*/ 1110 h 1870"/>
              <a:gd name="T28" fmla="*/ 1486 w 3458"/>
              <a:gd name="T29" fmla="*/ 1110 h 1870"/>
              <a:gd name="T30" fmla="*/ 2471 w 3458"/>
              <a:gd name="T31" fmla="*/ 1035 h 1870"/>
              <a:gd name="T32" fmla="*/ 1865 w 3458"/>
              <a:gd name="T33" fmla="*/ 1035 h 1870"/>
              <a:gd name="T34" fmla="*/ 729 w 3458"/>
              <a:gd name="T35" fmla="*/ 1035 h 1870"/>
              <a:gd name="T36" fmla="*/ 2395 w 3458"/>
              <a:gd name="T37" fmla="*/ 959 h 1870"/>
              <a:gd name="T38" fmla="*/ 1789 w 3458"/>
              <a:gd name="T39" fmla="*/ 959 h 1870"/>
              <a:gd name="T40" fmla="*/ 578 w 3458"/>
              <a:gd name="T41" fmla="*/ 959 h 1870"/>
              <a:gd name="T42" fmla="*/ 2395 w 3458"/>
              <a:gd name="T43" fmla="*/ 883 h 1870"/>
              <a:gd name="T44" fmla="*/ 1789 w 3458"/>
              <a:gd name="T45" fmla="*/ 883 h 1870"/>
              <a:gd name="T46" fmla="*/ 578 w 3458"/>
              <a:gd name="T47" fmla="*/ 883 h 1870"/>
              <a:gd name="T48" fmla="*/ 2547 w 3458"/>
              <a:gd name="T49" fmla="*/ 807 h 1870"/>
              <a:gd name="T50" fmla="*/ 2016 w 3458"/>
              <a:gd name="T51" fmla="*/ 807 h 1870"/>
              <a:gd name="T52" fmla="*/ 729 w 3458"/>
              <a:gd name="T53" fmla="*/ 807 h 1870"/>
              <a:gd name="T54" fmla="*/ 2776 w 3458"/>
              <a:gd name="T55" fmla="*/ 732 h 1870"/>
              <a:gd name="T56" fmla="*/ 2244 w 3458"/>
              <a:gd name="T57" fmla="*/ 732 h 1870"/>
              <a:gd name="T58" fmla="*/ 881 w 3458"/>
              <a:gd name="T59" fmla="*/ 732 h 1870"/>
              <a:gd name="T60" fmla="*/ 2928 w 3458"/>
              <a:gd name="T61" fmla="*/ 656 h 1870"/>
              <a:gd name="T62" fmla="*/ 2395 w 3458"/>
              <a:gd name="T63" fmla="*/ 656 h 1870"/>
              <a:gd name="T64" fmla="*/ 1865 w 3458"/>
              <a:gd name="T65" fmla="*/ 656 h 1870"/>
              <a:gd name="T66" fmla="*/ 881 w 3458"/>
              <a:gd name="T67" fmla="*/ 656 h 1870"/>
              <a:gd name="T68" fmla="*/ 3155 w 3458"/>
              <a:gd name="T69" fmla="*/ 578 h 1870"/>
              <a:gd name="T70" fmla="*/ 2547 w 3458"/>
              <a:gd name="T71" fmla="*/ 578 h 1870"/>
              <a:gd name="T72" fmla="*/ 2016 w 3458"/>
              <a:gd name="T73" fmla="*/ 578 h 1870"/>
              <a:gd name="T74" fmla="*/ 956 w 3458"/>
              <a:gd name="T75" fmla="*/ 578 h 1870"/>
              <a:gd name="T76" fmla="*/ 426 w 3458"/>
              <a:gd name="T77" fmla="*/ 578 h 1870"/>
              <a:gd name="T78" fmla="*/ 3003 w 3458"/>
              <a:gd name="T79" fmla="*/ 502 h 1870"/>
              <a:gd name="T80" fmla="*/ 2471 w 3458"/>
              <a:gd name="T81" fmla="*/ 502 h 1870"/>
              <a:gd name="T82" fmla="*/ 1941 w 3458"/>
              <a:gd name="T83" fmla="*/ 502 h 1870"/>
              <a:gd name="T84" fmla="*/ 729 w 3458"/>
              <a:gd name="T85" fmla="*/ 502 h 1870"/>
              <a:gd name="T86" fmla="*/ 123 w 3458"/>
              <a:gd name="T87" fmla="*/ 502 h 1870"/>
              <a:gd name="T88" fmla="*/ 3003 w 3458"/>
              <a:gd name="T89" fmla="*/ 426 h 1870"/>
              <a:gd name="T90" fmla="*/ 2471 w 3458"/>
              <a:gd name="T91" fmla="*/ 426 h 1870"/>
              <a:gd name="T92" fmla="*/ 1941 w 3458"/>
              <a:gd name="T93" fmla="*/ 426 h 1870"/>
              <a:gd name="T94" fmla="*/ 956 w 3458"/>
              <a:gd name="T95" fmla="*/ 426 h 1870"/>
              <a:gd name="T96" fmla="*/ 426 w 3458"/>
              <a:gd name="T97" fmla="*/ 426 h 1870"/>
              <a:gd name="T98" fmla="*/ 3306 w 3458"/>
              <a:gd name="T99" fmla="*/ 351 h 1870"/>
              <a:gd name="T100" fmla="*/ 2776 w 3458"/>
              <a:gd name="T101" fmla="*/ 351 h 1870"/>
              <a:gd name="T102" fmla="*/ 2244 w 3458"/>
              <a:gd name="T103" fmla="*/ 351 h 1870"/>
              <a:gd name="T104" fmla="*/ 1184 w 3458"/>
              <a:gd name="T105" fmla="*/ 351 h 1870"/>
              <a:gd name="T106" fmla="*/ 502 w 3458"/>
              <a:gd name="T107" fmla="*/ 351 h 1870"/>
              <a:gd name="T108" fmla="*/ 3079 w 3458"/>
              <a:gd name="T109" fmla="*/ 275 h 1870"/>
              <a:gd name="T110" fmla="*/ 2471 w 3458"/>
              <a:gd name="T111" fmla="*/ 275 h 1870"/>
              <a:gd name="T112" fmla="*/ 1184 w 3458"/>
              <a:gd name="T113" fmla="*/ 275 h 1870"/>
              <a:gd name="T114" fmla="*/ 426 w 3458"/>
              <a:gd name="T115" fmla="*/ 275 h 1870"/>
              <a:gd name="T116" fmla="*/ 1865 w 3458"/>
              <a:gd name="T117" fmla="*/ 199 h 1870"/>
              <a:gd name="T118" fmla="*/ 805 w 3458"/>
              <a:gd name="T119" fmla="*/ 199 h 1870"/>
              <a:gd name="T120" fmla="*/ 1789 w 3458"/>
              <a:gd name="T121" fmla="*/ 123 h 1870"/>
              <a:gd name="T122" fmla="*/ 881 w 3458"/>
              <a:gd name="T123" fmla="*/ 123 h 1870"/>
              <a:gd name="T124" fmla="*/ 1335 w 3458"/>
              <a:gd name="T125" fmla="*/ 48 h 1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58" h="1870">
                <a:moveTo>
                  <a:pt x="956" y="1870"/>
                </a:moveTo>
                <a:lnTo>
                  <a:pt x="909" y="1870"/>
                </a:lnTo>
                <a:lnTo>
                  <a:pt x="909" y="1823"/>
                </a:lnTo>
                <a:lnTo>
                  <a:pt x="956" y="1823"/>
                </a:lnTo>
                <a:lnTo>
                  <a:pt x="956" y="1870"/>
                </a:lnTo>
                <a:close/>
                <a:moveTo>
                  <a:pt x="3230" y="1794"/>
                </a:moveTo>
                <a:lnTo>
                  <a:pt x="3181" y="1794"/>
                </a:lnTo>
                <a:lnTo>
                  <a:pt x="3181" y="1747"/>
                </a:lnTo>
                <a:lnTo>
                  <a:pt x="3230" y="1747"/>
                </a:lnTo>
                <a:lnTo>
                  <a:pt x="3230" y="1794"/>
                </a:lnTo>
                <a:close/>
                <a:moveTo>
                  <a:pt x="956" y="1794"/>
                </a:moveTo>
                <a:lnTo>
                  <a:pt x="909" y="1794"/>
                </a:lnTo>
                <a:lnTo>
                  <a:pt x="909" y="1747"/>
                </a:lnTo>
                <a:lnTo>
                  <a:pt x="956" y="1747"/>
                </a:lnTo>
                <a:lnTo>
                  <a:pt x="956" y="1794"/>
                </a:lnTo>
                <a:close/>
                <a:moveTo>
                  <a:pt x="3306" y="1719"/>
                </a:moveTo>
                <a:lnTo>
                  <a:pt x="3257" y="1719"/>
                </a:lnTo>
                <a:lnTo>
                  <a:pt x="3257" y="1671"/>
                </a:lnTo>
                <a:lnTo>
                  <a:pt x="3306" y="1671"/>
                </a:lnTo>
                <a:lnTo>
                  <a:pt x="3306" y="1719"/>
                </a:lnTo>
                <a:close/>
                <a:moveTo>
                  <a:pt x="3003" y="1719"/>
                </a:moveTo>
                <a:lnTo>
                  <a:pt x="2954" y="1719"/>
                </a:lnTo>
                <a:lnTo>
                  <a:pt x="2954" y="1671"/>
                </a:lnTo>
                <a:lnTo>
                  <a:pt x="3003" y="1671"/>
                </a:lnTo>
                <a:lnTo>
                  <a:pt x="3003" y="1719"/>
                </a:lnTo>
                <a:close/>
                <a:moveTo>
                  <a:pt x="1032" y="1719"/>
                </a:moveTo>
                <a:lnTo>
                  <a:pt x="985" y="1719"/>
                </a:lnTo>
                <a:lnTo>
                  <a:pt x="985" y="1671"/>
                </a:lnTo>
                <a:lnTo>
                  <a:pt x="1032" y="1671"/>
                </a:lnTo>
                <a:lnTo>
                  <a:pt x="1032" y="1719"/>
                </a:lnTo>
                <a:close/>
                <a:moveTo>
                  <a:pt x="956" y="1719"/>
                </a:moveTo>
                <a:lnTo>
                  <a:pt x="909" y="1719"/>
                </a:lnTo>
                <a:lnTo>
                  <a:pt x="909" y="1671"/>
                </a:lnTo>
                <a:lnTo>
                  <a:pt x="956" y="1671"/>
                </a:lnTo>
                <a:lnTo>
                  <a:pt x="956" y="1719"/>
                </a:lnTo>
                <a:close/>
                <a:moveTo>
                  <a:pt x="3382" y="1643"/>
                </a:moveTo>
                <a:lnTo>
                  <a:pt x="3332" y="1643"/>
                </a:lnTo>
                <a:lnTo>
                  <a:pt x="3332" y="1596"/>
                </a:lnTo>
                <a:lnTo>
                  <a:pt x="3382" y="1596"/>
                </a:lnTo>
                <a:lnTo>
                  <a:pt x="3382" y="1643"/>
                </a:lnTo>
                <a:close/>
                <a:moveTo>
                  <a:pt x="3306" y="1643"/>
                </a:moveTo>
                <a:lnTo>
                  <a:pt x="3257" y="1643"/>
                </a:lnTo>
                <a:lnTo>
                  <a:pt x="3257" y="1596"/>
                </a:lnTo>
                <a:lnTo>
                  <a:pt x="3306" y="1596"/>
                </a:lnTo>
                <a:lnTo>
                  <a:pt x="3306" y="1643"/>
                </a:lnTo>
                <a:close/>
                <a:moveTo>
                  <a:pt x="3079" y="1643"/>
                </a:moveTo>
                <a:lnTo>
                  <a:pt x="3029" y="1643"/>
                </a:lnTo>
                <a:lnTo>
                  <a:pt x="3029" y="1596"/>
                </a:lnTo>
                <a:lnTo>
                  <a:pt x="3079" y="1596"/>
                </a:lnTo>
                <a:lnTo>
                  <a:pt x="3079" y="1643"/>
                </a:lnTo>
                <a:close/>
                <a:moveTo>
                  <a:pt x="3003" y="1643"/>
                </a:moveTo>
                <a:lnTo>
                  <a:pt x="2954" y="1643"/>
                </a:lnTo>
                <a:lnTo>
                  <a:pt x="2954" y="1596"/>
                </a:lnTo>
                <a:lnTo>
                  <a:pt x="3003" y="1596"/>
                </a:lnTo>
                <a:lnTo>
                  <a:pt x="3003" y="1643"/>
                </a:lnTo>
                <a:close/>
                <a:moveTo>
                  <a:pt x="2928" y="1643"/>
                </a:moveTo>
                <a:lnTo>
                  <a:pt x="2878" y="1643"/>
                </a:lnTo>
                <a:lnTo>
                  <a:pt x="2878" y="1596"/>
                </a:lnTo>
                <a:lnTo>
                  <a:pt x="2928" y="1596"/>
                </a:lnTo>
                <a:lnTo>
                  <a:pt x="2928" y="1643"/>
                </a:lnTo>
                <a:close/>
                <a:moveTo>
                  <a:pt x="2776" y="1643"/>
                </a:moveTo>
                <a:lnTo>
                  <a:pt x="2726" y="1643"/>
                </a:lnTo>
                <a:lnTo>
                  <a:pt x="2726" y="1596"/>
                </a:lnTo>
                <a:lnTo>
                  <a:pt x="2776" y="1596"/>
                </a:lnTo>
                <a:lnTo>
                  <a:pt x="2776" y="1643"/>
                </a:lnTo>
                <a:close/>
                <a:moveTo>
                  <a:pt x="1032" y="1643"/>
                </a:moveTo>
                <a:lnTo>
                  <a:pt x="985" y="1643"/>
                </a:lnTo>
                <a:lnTo>
                  <a:pt x="985" y="1596"/>
                </a:lnTo>
                <a:lnTo>
                  <a:pt x="1032" y="1596"/>
                </a:lnTo>
                <a:lnTo>
                  <a:pt x="1032" y="1643"/>
                </a:lnTo>
                <a:close/>
                <a:moveTo>
                  <a:pt x="956" y="1643"/>
                </a:moveTo>
                <a:lnTo>
                  <a:pt x="909" y="1643"/>
                </a:lnTo>
                <a:lnTo>
                  <a:pt x="909" y="1596"/>
                </a:lnTo>
                <a:lnTo>
                  <a:pt x="956" y="1596"/>
                </a:lnTo>
                <a:lnTo>
                  <a:pt x="956" y="1643"/>
                </a:lnTo>
                <a:close/>
                <a:moveTo>
                  <a:pt x="3079" y="1567"/>
                </a:moveTo>
                <a:lnTo>
                  <a:pt x="3029" y="1567"/>
                </a:lnTo>
                <a:lnTo>
                  <a:pt x="3029" y="1517"/>
                </a:lnTo>
                <a:lnTo>
                  <a:pt x="3079" y="1517"/>
                </a:lnTo>
                <a:lnTo>
                  <a:pt x="3079" y="1567"/>
                </a:lnTo>
                <a:close/>
                <a:moveTo>
                  <a:pt x="3003" y="1567"/>
                </a:moveTo>
                <a:lnTo>
                  <a:pt x="2954" y="1567"/>
                </a:lnTo>
                <a:lnTo>
                  <a:pt x="2954" y="1517"/>
                </a:lnTo>
                <a:lnTo>
                  <a:pt x="3003" y="1517"/>
                </a:lnTo>
                <a:lnTo>
                  <a:pt x="3003" y="1567"/>
                </a:lnTo>
                <a:close/>
                <a:moveTo>
                  <a:pt x="2928" y="1567"/>
                </a:moveTo>
                <a:lnTo>
                  <a:pt x="2878" y="1567"/>
                </a:lnTo>
                <a:lnTo>
                  <a:pt x="2878" y="1517"/>
                </a:lnTo>
                <a:lnTo>
                  <a:pt x="2928" y="1517"/>
                </a:lnTo>
                <a:lnTo>
                  <a:pt x="2928" y="1567"/>
                </a:lnTo>
                <a:close/>
                <a:moveTo>
                  <a:pt x="2852" y="1567"/>
                </a:moveTo>
                <a:lnTo>
                  <a:pt x="2802" y="1567"/>
                </a:lnTo>
                <a:lnTo>
                  <a:pt x="2802" y="1517"/>
                </a:lnTo>
                <a:lnTo>
                  <a:pt x="2852" y="1517"/>
                </a:lnTo>
                <a:lnTo>
                  <a:pt x="2852" y="1567"/>
                </a:lnTo>
                <a:close/>
                <a:moveTo>
                  <a:pt x="2776" y="1567"/>
                </a:moveTo>
                <a:lnTo>
                  <a:pt x="2726" y="1567"/>
                </a:lnTo>
                <a:lnTo>
                  <a:pt x="2726" y="1517"/>
                </a:lnTo>
                <a:lnTo>
                  <a:pt x="2776" y="1517"/>
                </a:lnTo>
                <a:lnTo>
                  <a:pt x="2776" y="1567"/>
                </a:lnTo>
                <a:close/>
                <a:moveTo>
                  <a:pt x="1865" y="1567"/>
                </a:moveTo>
                <a:lnTo>
                  <a:pt x="1818" y="1567"/>
                </a:lnTo>
                <a:lnTo>
                  <a:pt x="1818" y="1517"/>
                </a:lnTo>
                <a:lnTo>
                  <a:pt x="1865" y="1517"/>
                </a:lnTo>
                <a:lnTo>
                  <a:pt x="1865" y="1567"/>
                </a:lnTo>
                <a:close/>
                <a:moveTo>
                  <a:pt x="1789" y="1567"/>
                </a:moveTo>
                <a:lnTo>
                  <a:pt x="1742" y="1567"/>
                </a:lnTo>
                <a:lnTo>
                  <a:pt x="1742" y="1517"/>
                </a:lnTo>
                <a:lnTo>
                  <a:pt x="1789" y="1517"/>
                </a:lnTo>
                <a:lnTo>
                  <a:pt x="1789" y="1567"/>
                </a:lnTo>
                <a:close/>
                <a:moveTo>
                  <a:pt x="1108" y="1567"/>
                </a:moveTo>
                <a:lnTo>
                  <a:pt x="1060" y="1567"/>
                </a:lnTo>
                <a:lnTo>
                  <a:pt x="1060" y="1517"/>
                </a:lnTo>
                <a:lnTo>
                  <a:pt x="1108" y="1517"/>
                </a:lnTo>
                <a:lnTo>
                  <a:pt x="1108" y="1567"/>
                </a:lnTo>
                <a:close/>
                <a:moveTo>
                  <a:pt x="1032" y="1567"/>
                </a:moveTo>
                <a:lnTo>
                  <a:pt x="985" y="1567"/>
                </a:lnTo>
                <a:lnTo>
                  <a:pt x="985" y="1517"/>
                </a:lnTo>
                <a:lnTo>
                  <a:pt x="1032" y="1517"/>
                </a:lnTo>
                <a:lnTo>
                  <a:pt x="1032" y="1567"/>
                </a:lnTo>
                <a:close/>
                <a:moveTo>
                  <a:pt x="956" y="1567"/>
                </a:moveTo>
                <a:lnTo>
                  <a:pt x="909" y="1567"/>
                </a:lnTo>
                <a:lnTo>
                  <a:pt x="909" y="1517"/>
                </a:lnTo>
                <a:lnTo>
                  <a:pt x="956" y="1517"/>
                </a:lnTo>
                <a:lnTo>
                  <a:pt x="956" y="1567"/>
                </a:lnTo>
                <a:close/>
                <a:moveTo>
                  <a:pt x="3079" y="1491"/>
                </a:moveTo>
                <a:lnTo>
                  <a:pt x="3029" y="1491"/>
                </a:lnTo>
                <a:lnTo>
                  <a:pt x="3029" y="1442"/>
                </a:lnTo>
                <a:lnTo>
                  <a:pt x="3079" y="1442"/>
                </a:lnTo>
                <a:lnTo>
                  <a:pt x="3079" y="1491"/>
                </a:lnTo>
                <a:close/>
                <a:moveTo>
                  <a:pt x="3003" y="1491"/>
                </a:moveTo>
                <a:lnTo>
                  <a:pt x="2954" y="1491"/>
                </a:lnTo>
                <a:lnTo>
                  <a:pt x="2954" y="1442"/>
                </a:lnTo>
                <a:lnTo>
                  <a:pt x="3003" y="1442"/>
                </a:lnTo>
                <a:lnTo>
                  <a:pt x="3003" y="1491"/>
                </a:lnTo>
                <a:close/>
                <a:moveTo>
                  <a:pt x="2928" y="1491"/>
                </a:moveTo>
                <a:lnTo>
                  <a:pt x="2878" y="1491"/>
                </a:lnTo>
                <a:lnTo>
                  <a:pt x="2878" y="1442"/>
                </a:lnTo>
                <a:lnTo>
                  <a:pt x="2928" y="1442"/>
                </a:lnTo>
                <a:lnTo>
                  <a:pt x="2928" y="1491"/>
                </a:lnTo>
                <a:close/>
                <a:moveTo>
                  <a:pt x="2852" y="1491"/>
                </a:moveTo>
                <a:lnTo>
                  <a:pt x="2802" y="1491"/>
                </a:lnTo>
                <a:lnTo>
                  <a:pt x="2802" y="1442"/>
                </a:lnTo>
                <a:lnTo>
                  <a:pt x="2852" y="1442"/>
                </a:lnTo>
                <a:lnTo>
                  <a:pt x="2852" y="1491"/>
                </a:lnTo>
                <a:close/>
                <a:moveTo>
                  <a:pt x="2776" y="1491"/>
                </a:moveTo>
                <a:lnTo>
                  <a:pt x="2726" y="1491"/>
                </a:lnTo>
                <a:lnTo>
                  <a:pt x="2726" y="1442"/>
                </a:lnTo>
                <a:lnTo>
                  <a:pt x="2776" y="1442"/>
                </a:lnTo>
                <a:lnTo>
                  <a:pt x="2776" y="1491"/>
                </a:lnTo>
                <a:close/>
                <a:moveTo>
                  <a:pt x="2700" y="1491"/>
                </a:moveTo>
                <a:lnTo>
                  <a:pt x="2651" y="1491"/>
                </a:lnTo>
                <a:lnTo>
                  <a:pt x="2651" y="1442"/>
                </a:lnTo>
                <a:lnTo>
                  <a:pt x="2700" y="1442"/>
                </a:lnTo>
                <a:lnTo>
                  <a:pt x="2700" y="1491"/>
                </a:lnTo>
                <a:close/>
                <a:moveTo>
                  <a:pt x="2092" y="1491"/>
                </a:moveTo>
                <a:lnTo>
                  <a:pt x="2045" y="1491"/>
                </a:lnTo>
                <a:lnTo>
                  <a:pt x="2045" y="1442"/>
                </a:lnTo>
                <a:lnTo>
                  <a:pt x="2092" y="1442"/>
                </a:lnTo>
                <a:lnTo>
                  <a:pt x="2092" y="1491"/>
                </a:lnTo>
                <a:close/>
                <a:moveTo>
                  <a:pt x="1941" y="1491"/>
                </a:moveTo>
                <a:lnTo>
                  <a:pt x="1893" y="1491"/>
                </a:lnTo>
                <a:lnTo>
                  <a:pt x="1893" y="1442"/>
                </a:lnTo>
                <a:lnTo>
                  <a:pt x="1941" y="1442"/>
                </a:lnTo>
                <a:lnTo>
                  <a:pt x="1941" y="1491"/>
                </a:lnTo>
                <a:close/>
                <a:moveTo>
                  <a:pt x="1865" y="1491"/>
                </a:moveTo>
                <a:lnTo>
                  <a:pt x="1818" y="1491"/>
                </a:lnTo>
                <a:lnTo>
                  <a:pt x="1818" y="1442"/>
                </a:lnTo>
                <a:lnTo>
                  <a:pt x="1865" y="1442"/>
                </a:lnTo>
                <a:lnTo>
                  <a:pt x="1865" y="1491"/>
                </a:lnTo>
                <a:close/>
                <a:moveTo>
                  <a:pt x="1789" y="1491"/>
                </a:moveTo>
                <a:lnTo>
                  <a:pt x="1742" y="1491"/>
                </a:lnTo>
                <a:lnTo>
                  <a:pt x="1742" y="1442"/>
                </a:lnTo>
                <a:lnTo>
                  <a:pt x="1789" y="1442"/>
                </a:lnTo>
                <a:lnTo>
                  <a:pt x="1789" y="1491"/>
                </a:lnTo>
                <a:close/>
                <a:moveTo>
                  <a:pt x="1184" y="1491"/>
                </a:moveTo>
                <a:lnTo>
                  <a:pt x="1136" y="1491"/>
                </a:lnTo>
                <a:lnTo>
                  <a:pt x="1136" y="1442"/>
                </a:lnTo>
                <a:lnTo>
                  <a:pt x="1184" y="1442"/>
                </a:lnTo>
                <a:lnTo>
                  <a:pt x="1184" y="1491"/>
                </a:lnTo>
                <a:close/>
                <a:moveTo>
                  <a:pt x="1108" y="1491"/>
                </a:moveTo>
                <a:lnTo>
                  <a:pt x="1060" y="1491"/>
                </a:lnTo>
                <a:lnTo>
                  <a:pt x="1060" y="1442"/>
                </a:lnTo>
                <a:lnTo>
                  <a:pt x="1108" y="1442"/>
                </a:lnTo>
                <a:lnTo>
                  <a:pt x="1108" y="1491"/>
                </a:lnTo>
                <a:close/>
                <a:moveTo>
                  <a:pt x="1032" y="1491"/>
                </a:moveTo>
                <a:lnTo>
                  <a:pt x="985" y="1491"/>
                </a:lnTo>
                <a:lnTo>
                  <a:pt x="985" y="1442"/>
                </a:lnTo>
                <a:lnTo>
                  <a:pt x="1032" y="1442"/>
                </a:lnTo>
                <a:lnTo>
                  <a:pt x="1032" y="1491"/>
                </a:lnTo>
                <a:close/>
                <a:moveTo>
                  <a:pt x="956" y="1491"/>
                </a:moveTo>
                <a:lnTo>
                  <a:pt x="909" y="1491"/>
                </a:lnTo>
                <a:lnTo>
                  <a:pt x="909" y="1442"/>
                </a:lnTo>
                <a:lnTo>
                  <a:pt x="956" y="1442"/>
                </a:lnTo>
                <a:lnTo>
                  <a:pt x="956" y="1491"/>
                </a:lnTo>
                <a:close/>
                <a:moveTo>
                  <a:pt x="3003" y="1413"/>
                </a:moveTo>
                <a:lnTo>
                  <a:pt x="2954" y="1413"/>
                </a:lnTo>
                <a:lnTo>
                  <a:pt x="2954" y="1366"/>
                </a:lnTo>
                <a:lnTo>
                  <a:pt x="3003" y="1366"/>
                </a:lnTo>
                <a:lnTo>
                  <a:pt x="3003" y="1413"/>
                </a:lnTo>
                <a:close/>
                <a:moveTo>
                  <a:pt x="2928" y="1413"/>
                </a:moveTo>
                <a:lnTo>
                  <a:pt x="2878" y="1413"/>
                </a:lnTo>
                <a:lnTo>
                  <a:pt x="2878" y="1366"/>
                </a:lnTo>
                <a:lnTo>
                  <a:pt x="2928" y="1366"/>
                </a:lnTo>
                <a:lnTo>
                  <a:pt x="2928" y="1413"/>
                </a:lnTo>
                <a:close/>
                <a:moveTo>
                  <a:pt x="2852" y="1413"/>
                </a:moveTo>
                <a:lnTo>
                  <a:pt x="2802" y="1413"/>
                </a:lnTo>
                <a:lnTo>
                  <a:pt x="2802" y="1366"/>
                </a:lnTo>
                <a:lnTo>
                  <a:pt x="2852" y="1366"/>
                </a:lnTo>
                <a:lnTo>
                  <a:pt x="2852" y="1413"/>
                </a:lnTo>
                <a:close/>
                <a:moveTo>
                  <a:pt x="2092" y="1413"/>
                </a:moveTo>
                <a:lnTo>
                  <a:pt x="2045" y="1413"/>
                </a:lnTo>
                <a:lnTo>
                  <a:pt x="2045" y="1366"/>
                </a:lnTo>
                <a:lnTo>
                  <a:pt x="2092" y="1366"/>
                </a:lnTo>
                <a:lnTo>
                  <a:pt x="2092" y="1413"/>
                </a:lnTo>
                <a:close/>
                <a:moveTo>
                  <a:pt x="2016" y="1413"/>
                </a:moveTo>
                <a:lnTo>
                  <a:pt x="1969" y="1413"/>
                </a:lnTo>
                <a:lnTo>
                  <a:pt x="1969" y="1366"/>
                </a:lnTo>
                <a:lnTo>
                  <a:pt x="2016" y="1366"/>
                </a:lnTo>
                <a:lnTo>
                  <a:pt x="2016" y="1413"/>
                </a:lnTo>
                <a:close/>
                <a:moveTo>
                  <a:pt x="1941" y="1413"/>
                </a:moveTo>
                <a:lnTo>
                  <a:pt x="1893" y="1413"/>
                </a:lnTo>
                <a:lnTo>
                  <a:pt x="1893" y="1366"/>
                </a:lnTo>
                <a:lnTo>
                  <a:pt x="1941" y="1366"/>
                </a:lnTo>
                <a:lnTo>
                  <a:pt x="1941" y="1413"/>
                </a:lnTo>
                <a:close/>
                <a:moveTo>
                  <a:pt x="1865" y="1413"/>
                </a:moveTo>
                <a:lnTo>
                  <a:pt x="1818" y="1413"/>
                </a:lnTo>
                <a:lnTo>
                  <a:pt x="1818" y="1366"/>
                </a:lnTo>
                <a:lnTo>
                  <a:pt x="1865" y="1366"/>
                </a:lnTo>
                <a:lnTo>
                  <a:pt x="1865" y="1413"/>
                </a:lnTo>
                <a:close/>
                <a:moveTo>
                  <a:pt x="1789" y="1413"/>
                </a:moveTo>
                <a:lnTo>
                  <a:pt x="1742" y="1413"/>
                </a:lnTo>
                <a:lnTo>
                  <a:pt x="1742" y="1366"/>
                </a:lnTo>
                <a:lnTo>
                  <a:pt x="1789" y="1366"/>
                </a:lnTo>
                <a:lnTo>
                  <a:pt x="1789" y="1413"/>
                </a:lnTo>
                <a:close/>
                <a:moveTo>
                  <a:pt x="1259" y="1413"/>
                </a:moveTo>
                <a:lnTo>
                  <a:pt x="1212" y="1413"/>
                </a:lnTo>
                <a:lnTo>
                  <a:pt x="1212" y="1366"/>
                </a:lnTo>
                <a:lnTo>
                  <a:pt x="1259" y="1366"/>
                </a:lnTo>
                <a:lnTo>
                  <a:pt x="1259" y="1413"/>
                </a:lnTo>
                <a:close/>
                <a:moveTo>
                  <a:pt x="1184" y="1413"/>
                </a:moveTo>
                <a:lnTo>
                  <a:pt x="1136" y="1413"/>
                </a:lnTo>
                <a:lnTo>
                  <a:pt x="1136" y="1366"/>
                </a:lnTo>
                <a:lnTo>
                  <a:pt x="1184" y="1366"/>
                </a:lnTo>
                <a:lnTo>
                  <a:pt x="1184" y="1413"/>
                </a:lnTo>
                <a:close/>
                <a:moveTo>
                  <a:pt x="1108" y="1413"/>
                </a:moveTo>
                <a:lnTo>
                  <a:pt x="1060" y="1413"/>
                </a:lnTo>
                <a:lnTo>
                  <a:pt x="1060" y="1366"/>
                </a:lnTo>
                <a:lnTo>
                  <a:pt x="1108" y="1366"/>
                </a:lnTo>
                <a:lnTo>
                  <a:pt x="1108" y="1413"/>
                </a:lnTo>
                <a:close/>
                <a:moveTo>
                  <a:pt x="1032" y="1413"/>
                </a:moveTo>
                <a:lnTo>
                  <a:pt x="985" y="1413"/>
                </a:lnTo>
                <a:lnTo>
                  <a:pt x="985" y="1366"/>
                </a:lnTo>
                <a:lnTo>
                  <a:pt x="1032" y="1366"/>
                </a:lnTo>
                <a:lnTo>
                  <a:pt x="1032" y="1413"/>
                </a:lnTo>
                <a:close/>
                <a:moveTo>
                  <a:pt x="956" y="1413"/>
                </a:moveTo>
                <a:lnTo>
                  <a:pt x="909" y="1413"/>
                </a:lnTo>
                <a:lnTo>
                  <a:pt x="909" y="1366"/>
                </a:lnTo>
                <a:lnTo>
                  <a:pt x="956" y="1366"/>
                </a:lnTo>
                <a:lnTo>
                  <a:pt x="956" y="1413"/>
                </a:lnTo>
                <a:close/>
                <a:moveTo>
                  <a:pt x="3079" y="1338"/>
                </a:moveTo>
                <a:lnTo>
                  <a:pt x="3029" y="1338"/>
                </a:lnTo>
                <a:lnTo>
                  <a:pt x="3029" y="1290"/>
                </a:lnTo>
                <a:lnTo>
                  <a:pt x="3079" y="1290"/>
                </a:lnTo>
                <a:lnTo>
                  <a:pt x="3079" y="1338"/>
                </a:lnTo>
                <a:close/>
                <a:moveTo>
                  <a:pt x="3003" y="1338"/>
                </a:moveTo>
                <a:lnTo>
                  <a:pt x="2954" y="1338"/>
                </a:lnTo>
                <a:lnTo>
                  <a:pt x="2954" y="1290"/>
                </a:lnTo>
                <a:lnTo>
                  <a:pt x="3003" y="1290"/>
                </a:lnTo>
                <a:lnTo>
                  <a:pt x="3003" y="1338"/>
                </a:lnTo>
                <a:close/>
                <a:moveTo>
                  <a:pt x="2016" y="1338"/>
                </a:moveTo>
                <a:lnTo>
                  <a:pt x="1969" y="1338"/>
                </a:lnTo>
                <a:lnTo>
                  <a:pt x="1969" y="1290"/>
                </a:lnTo>
                <a:lnTo>
                  <a:pt x="2016" y="1290"/>
                </a:lnTo>
                <a:lnTo>
                  <a:pt x="2016" y="1338"/>
                </a:lnTo>
                <a:close/>
                <a:moveTo>
                  <a:pt x="1941" y="1338"/>
                </a:moveTo>
                <a:lnTo>
                  <a:pt x="1893" y="1338"/>
                </a:lnTo>
                <a:lnTo>
                  <a:pt x="1893" y="1290"/>
                </a:lnTo>
                <a:lnTo>
                  <a:pt x="1941" y="1290"/>
                </a:lnTo>
                <a:lnTo>
                  <a:pt x="1941" y="1338"/>
                </a:lnTo>
                <a:close/>
                <a:moveTo>
                  <a:pt x="1865" y="1338"/>
                </a:moveTo>
                <a:lnTo>
                  <a:pt x="1818" y="1338"/>
                </a:lnTo>
                <a:lnTo>
                  <a:pt x="1818" y="1290"/>
                </a:lnTo>
                <a:lnTo>
                  <a:pt x="1865" y="1290"/>
                </a:lnTo>
                <a:lnTo>
                  <a:pt x="1865" y="1338"/>
                </a:lnTo>
                <a:close/>
                <a:moveTo>
                  <a:pt x="1789" y="1338"/>
                </a:moveTo>
                <a:lnTo>
                  <a:pt x="1742" y="1338"/>
                </a:lnTo>
                <a:lnTo>
                  <a:pt x="1742" y="1290"/>
                </a:lnTo>
                <a:lnTo>
                  <a:pt x="1789" y="1290"/>
                </a:lnTo>
                <a:lnTo>
                  <a:pt x="1789" y="1338"/>
                </a:lnTo>
                <a:close/>
                <a:moveTo>
                  <a:pt x="1259" y="1338"/>
                </a:moveTo>
                <a:lnTo>
                  <a:pt x="1212" y="1338"/>
                </a:lnTo>
                <a:lnTo>
                  <a:pt x="1212" y="1290"/>
                </a:lnTo>
                <a:lnTo>
                  <a:pt x="1259" y="1290"/>
                </a:lnTo>
                <a:lnTo>
                  <a:pt x="1259" y="1338"/>
                </a:lnTo>
                <a:close/>
                <a:moveTo>
                  <a:pt x="1184" y="1338"/>
                </a:moveTo>
                <a:lnTo>
                  <a:pt x="1136" y="1338"/>
                </a:lnTo>
                <a:lnTo>
                  <a:pt x="1136" y="1290"/>
                </a:lnTo>
                <a:lnTo>
                  <a:pt x="1184" y="1290"/>
                </a:lnTo>
                <a:lnTo>
                  <a:pt x="1184" y="1338"/>
                </a:lnTo>
                <a:close/>
                <a:moveTo>
                  <a:pt x="1108" y="1338"/>
                </a:moveTo>
                <a:lnTo>
                  <a:pt x="1060" y="1338"/>
                </a:lnTo>
                <a:lnTo>
                  <a:pt x="1060" y="1290"/>
                </a:lnTo>
                <a:lnTo>
                  <a:pt x="1108" y="1290"/>
                </a:lnTo>
                <a:lnTo>
                  <a:pt x="1108" y="1338"/>
                </a:lnTo>
                <a:close/>
                <a:moveTo>
                  <a:pt x="1032" y="1338"/>
                </a:moveTo>
                <a:lnTo>
                  <a:pt x="985" y="1338"/>
                </a:lnTo>
                <a:lnTo>
                  <a:pt x="985" y="1290"/>
                </a:lnTo>
                <a:lnTo>
                  <a:pt x="1032" y="1290"/>
                </a:lnTo>
                <a:lnTo>
                  <a:pt x="1032" y="1338"/>
                </a:lnTo>
                <a:close/>
                <a:moveTo>
                  <a:pt x="956" y="1338"/>
                </a:moveTo>
                <a:lnTo>
                  <a:pt x="909" y="1338"/>
                </a:lnTo>
                <a:lnTo>
                  <a:pt x="909" y="1290"/>
                </a:lnTo>
                <a:lnTo>
                  <a:pt x="956" y="1290"/>
                </a:lnTo>
                <a:lnTo>
                  <a:pt x="956" y="1338"/>
                </a:lnTo>
                <a:close/>
                <a:moveTo>
                  <a:pt x="881" y="1338"/>
                </a:moveTo>
                <a:lnTo>
                  <a:pt x="833" y="1338"/>
                </a:lnTo>
                <a:lnTo>
                  <a:pt x="833" y="1290"/>
                </a:lnTo>
                <a:lnTo>
                  <a:pt x="881" y="1290"/>
                </a:lnTo>
                <a:lnTo>
                  <a:pt x="881" y="1338"/>
                </a:lnTo>
                <a:close/>
                <a:moveTo>
                  <a:pt x="3003" y="1262"/>
                </a:moveTo>
                <a:lnTo>
                  <a:pt x="2954" y="1262"/>
                </a:lnTo>
                <a:lnTo>
                  <a:pt x="2954" y="1215"/>
                </a:lnTo>
                <a:lnTo>
                  <a:pt x="3003" y="1215"/>
                </a:lnTo>
                <a:lnTo>
                  <a:pt x="3003" y="1262"/>
                </a:lnTo>
                <a:close/>
                <a:moveTo>
                  <a:pt x="2928" y="1262"/>
                </a:moveTo>
                <a:lnTo>
                  <a:pt x="2878" y="1262"/>
                </a:lnTo>
                <a:lnTo>
                  <a:pt x="2878" y="1215"/>
                </a:lnTo>
                <a:lnTo>
                  <a:pt x="2928" y="1215"/>
                </a:lnTo>
                <a:lnTo>
                  <a:pt x="2928" y="1262"/>
                </a:lnTo>
                <a:close/>
                <a:moveTo>
                  <a:pt x="2776" y="1262"/>
                </a:moveTo>
                <a:lnTo>
                  <a:pt x="2726" y="1262"/>
                </a:lnTo>
                <a:lnTo>
                  <a:pt x="2726" y="1215"/>
                </a:lnTo>
                <a:lnTo>
                  <a:pt x="2776" y="1215"/>
                </a:lnTo>
                <a:lnTo>
                  <a:pt x="2776" y="1262"/>
                </a:lnTo>
                <a:close/>
                <a:moveTo>
                  <a:pt x="2700" y="1262"/>
                </a:moveTo>
                <a:lnTo>
                  <a:pt x="2651" y="1262"/>
                </a:lnTo>
                <a:lnTo>
                  <a:pt x="2651" y="1215"/>
                </a:lnTo>
                <a:lnTo>
                  <a:pt x="2700" y="1215"/>
                </a:lnTo>
                <a:lnTo>
                  <a:pt x="2700" y="1262"/>
                </a:lnTo>
                <a:close/>
                <a:moveTo>
                  <a:pt x="2622" y="1262"/>
                </a:moveTo>
                <a:lnTo>
                  <a:pt x="2575" y="1262"/>
                </a:lnTo>
                <a:lnTo>
                  <a:pt x="2575" y="1215"/>
                </a:lnTo>
                <a:lnTo>
                  <a:pt x="2622" y="1215"/>
                </a:lnTo>
                <a:lnTo>
                  <a:pt x="2622" y="1262"/>
                </a:lnTo>
                <a:close/>
                <a:moveTo>
                  <a:pt x="2016" y="1262"/>
                </a:moveTo>
                <a:lnTo>
                  <a:pt x="1969" y="1262"/>
                </a:lnTo>
                <a:lnTo>
                  <a:pt x="1969" y="1215"/>
                </a:lnTo>
                <a:lnTo>
                  <a:pt x="2016" y="1215"/>
                </a:lnTo>
                <a:lnTo>
                  <a:pt x="2016" y="1262"/>
                </a:lnTo>
                <a:close/>
                <a:moveTo>
                  <a:pt x="1941" y="1262"/>
                </a:moveTo>
                <a:lnTo>
                  <a:pt x="1893" y="1262"/>
                </a:lnTo>
                <a:lnTo>
                  <a:pt x="1893" y="1215"/>
                </a:lnTo>
                <a:lnTo>
                  <a:pt x="1941" y="1215"/>
                </a:lnTo>
                <a:lnTo>
                  <a:pt x="1941" y="1262"/>
                </a:lnTo>
                <a:close/>
                <a:moveTo>
                  <a:pt x="1865" y="1262"/>
                </a:moveTo>
                <a:lnTo>
                  <a:pt x="1818" y="1262"/>
                </a:lnTo>
                <a:lnTo>
                  <a:pt x="1818" y="1215"/>
                </a:lnTo>
                <a:lnTo>
                  <a:pt x="1865" y="1215"/>
                </a:lnTo>
                <a:lnTo>
                  <a:pt x="1865" y="1262"/>
                </a:lnTo>
                <a:close/>
                <a:moveTo>
                  <a:pt x="1789" y="1262"/>
                </a:moveTo>
                <a:lnTo>
                  <a:pt x="1742" y="1262"/>
                </a:lnTo>
                <a:lnTo>
                  <a:pt x="1742" y="1215"/>
                </a:lnTo>
                <a:lnTo>
                  <a:pt x="1789" y="1215"/>
                </a:lnTo>
                <a:lnTo>
                  <a:pt x="1789" y="1262"/>
                </a:lnTo>
                <a:close/>
                <a:moveTo>
                  <a:pt x="1259" y="1262"/>
                </a:moveTo>
                <a:lnTo>
                  <a:pt x="1212" y="1262"/>
                </a:lnTo>
                <a:lnTo>
                  <a:pt x="1212" y="1215"/>
                </a:lnTo>
                <a:lnTo>
                  <a:pt x="1259" y="1215"/>
                </a:lnTo>
                <a:lnTo>
                  <a:pt x="1259" y="1262"/>
                </a:lnTo>
                <a:close/>
                <a:moveTo>
                  <a:pt x="1184" y="1262"/>
                </a:moveTo>
                <a:lnTo>
                  <a:pt x="1136" y="1262"/>
                </a:lnTo>
                <a:lnTo>
                  <a:pt x="1136" y="1215"/>
                </a:lnTo>
                <a:lnTo>
                  <a:pt x="1184" y="1215"/>
                </a:lnTo>
                <a:lnTo>
                  <a:pt x="1184" y="1262"/>
                </a:lnTo>
                <a:close/>
                <a:moveTo>
                  <a:pt x="1108" y="1262"/>
                </a:moveTo>
                <a:lnTo>
                  <a:pt x="1060" y="1262"/>
                </a:lnTo>
                <a:lnTo>
                  <a:pt x="1060" y="1215"/>
                </a:lnTo>
                <a:lnTo>
                  <a:pt x="1108" y="1215"/>
                </a:lnTo>
                <a:lnTo>
                  <a:pt x="1108" y="1262"/>
                </a:lnTo>
                <a:close/>
                <a:moveTo>
                  <a:pt x="1032" y="1262"/>
                </a:moveTo>
                <a:lnTo>
                  <a:pt x="985" y="1262"/>
                </a:lnTo>
                <a:lnTo>
                  <a:pt x="985" y="1215"/>
                </a:lnTo>
                <a:lnTo>
                  <a:pt x="1032" y="1215"/>
                </a:lnTo>
                <a:lnTo>
                  <a:pt x="1032" y="1262"/>
                </a:lnTo>
                <a:close/>
                <a:moveTo>
                  <a:pt x="956" y="1262"/>
                </a:moveTo>
                <a:lnTo>
                  <a:pt x="909" y="1262"/>
                </a:lnTo>
                <a:lnTo>
                  <a:pt x="909" y="1215"/>
                </a:lnTo>
                <a:lnTo>
                  <a:pt x="956" y="1215"/>
                </a:lnTo>
                <a:lnTo>
                  <a:pt x="956" y="1262"/>
                </a:lnTo>
                <a:close/>
                <a:moveTo>
                  <a:pt x="881" y="1262"/>
                </a:moveTo>
                <a:lnTo>
                  <a:pt x="833" y="1262"/>
                </a:lnTo>
                <a:lnTo>
                  <a:pt x="833" y="1215"/>
                </a:lnTo>
                <a:lnTo>
                  <a:pt x="881" y="1215"/>
                </a:lnTo>
                <a:lnTo>
                  <a:pt x="881" y="1262"/>
                </a:lnTo>
                <a:close/>
                <a:moveTo>
                  <a:pt x="2700" y="1186"/>
                </a:moveTo>
                <a:lnTo>
                  <a:pt x="2651" y="1186"/>
                </a:lnTo>
                <a:lnTo>
                  <a:pt x="2651" y="1139"/>
                </a:lnTo>
                <a:lnTo>
                  <a:pt x="2700" y="1139"/>
                </a:lnTo>
                <a:lnTo>
                  <a:pt x="2700" y="1186"/>
                </a:lnTo>
                <a:close/>
                <a:moveTo>
                  <a:pt x="2622" y="1186"/>
                </a:moveTo>
                <a:lnTo>
                  <a:pt x="2575" y="1186"/>
                </a:lnTo>
                <a:lnTo>
                  <a:pt x="2575" y="1139"/>
                </a:lnTo>
                <a:lnTo>
                  <a:pt x="2622" y="1139"/>
                </a:lnTo>
                <a:lnTo>
                  <a:pt x="2622" y="1186"/>
                </a:lnTo>
                <a:close/>
                <a:moveTo>
                  <a:pt x="2547" y="1186"/>
                </a:moveTo>
                <a:lnTo>
                  <a:pt x="2499" y="1186"/>
                </a:lnTo>
                <a:lnTo>
                  <a:pt x="2499" y="1139"/>
                </a:lnTo>
                <a:lnTo>
                  <a:pt x="2547" y="1139"/>
                </a:lnTo>
                <a:lnTo>
                  <a:pt x="2547" y="1186"/>
                </a:lnTo>
                <a:close/>
                <a:moveTo>
                  <a:pt x="2092" y="1186"/>
                </a:moveTo>
                <a:lnTo>
                  <a:pt x="2045" y="1186"/>
                </a:lnTo>
                <a:lnTo>
                  <a:pt x="2045" y="1139"/>
                </a:lnTo>
                <a:lnTo>
                  <a:pt x="2092" y="1139"/>
                </a:lnTo>
                <a:lnTo>
                  <a:pt x="2092" y="1186"/>
                </a:lnTo>
                <a:close/>
                <a:moveTo>
                  <a:pt x="2016" y="1186"/>
                </a:moveTo>
                <a:lnTo>
                  <a:pt x="1969" y="1186"/>
                </a:lnTo>
                <a:lnTo>
                  <a:pt x="1969" y="1139"/>
                </a:lnTo>
                <a:lnTo>
                  <a:pt x="2016" y="1139"/>
                </a:lnTo>
                <a:lnTo>
                  <a:pt x="2016" y="1186"/>
                </a:lnTo>
                <a:close/>
                <a:moveTo>
                  <a:pt x="1941" y="1186"/>
                </a:moveTo>
                <a:lnTo>
                  <a:pt x="1893" y="1186"/>
                </a:lnTo>
                <a:lnTo>
                  <a:pt x="1893" y="1139"/>
                </a:lnTo>
                <a:lnTo>
                  <a:pt x="1941" y="1139"/>
                </a:lnTo>
                <a:lnTo>
                  <a:pt x="1941" y="1186"/>
                </a:lnTo>
                <a:close/>
                <a:moveTo>
                  <a:pt x="1865" y="1186"/>
                </a:moveTo>
                <a:lnTo>
                  <a:pt x="1818" y="1186"/>
                </a:lnTo>
                <a:lnTo>
                  <a:pt x="1818" y="1139"/>
                </a:lnTo>
                <a:lnTo>
                  <a:pt x="1865" y="1139"/>
                </a:lnTo>
                <a:lnTo>
                  <a:pt x="1865" y="1186"/>
                </a:lnTo>
                <a:close/>
                <a:moveTo>
                  <a:pt x="1789" y="1186"/>
                </a:moveTo>
                <a:lnTo>
                  <a:pt x="1742" y="1186"/>
                </a:lnTo>
                <a:lnTo>
                  <a:pt x="1742" y="1139"/>
                </a:lnTo>
                <a:lnTo>
                  <a:pt x="1789" y="1139"/>
                </a:lnTo>
                <a:lnTo>
                  <a:pt x="1789" y="1186"/>
                </a:lnTo>
                <a:close/>
                <a:moveTo>
                  <a:pt x="1714" y="1186"/>
                </a:moveTo>
                <a:lnTo>
                  <a:pt x="1666" y="1186"/>
                </a:lnTo>
                <a:lnTo>
                  <a:pt x="1666" y="1139"/>
                </a:lnTo>
                <a:lnTo>
                  <a:pt x="1714" y="1139"/>
                </a:lnTo>
                <a:lnTo>
                  <a:pt x="1714" y="1186"/>
                </a:lnTo>
                <a:close/>
                <a:moveTo>
                  <a:pt x="1638" y="1186"/>
                </a:moveTo>
                <a:lnTo>
                  <a:pt x="1591" y="1186"/>
                </a:lnTo>
                <a:lnTo>
                  <a:pt x="1591" y="1139"/>
                </a:lnTo>
                <a:lnTo>
                  <a:pt x="1638" y="1139"/>
                </a:lnTo>
                <a:lnTo>
                  <a:pt x="1638" y="1186"/>
                </a:lnTo>
                <a:close/>
                <a:moveTo>
                  <a:pt x="1562" y="1186"/>
                </a:moveTo>
                <a:lnTo>
                  <a:pt x="1515" y="1186"/>
                </a:lnTo>
                <a:lnTo>
                  <a:pt x="1515" y="1139"/>
                </a:lnTo>
                <a:lnTo>
                  <a:pt x="1562" y="1139"/>
                </a:lnTo>
                <a:lnTo>
                  <a:pt x="1562" y="1186"/>
                </a:lnTo>
                <a:close/>
                <a:moveTo>
                  <a:pt x="1108" y="1186"/>
                </a:moveTo>
                <a:lnTo>
                  <a:pt x="1060" y="1186"/>
                </a:lnTo>
                <a:lnTo>
                  <a:pt x="1060" y="1139"/>
                </a:lnTo>
                <a:lnTo>
                  <a:pt x="1108" y="1139"/>
                </a:lnTo>
                <a:lnTo>
                  <a:pt x="1108" y="1186"/>
                </a:lnTo>
                <a:close/>
                <a:moveTo>
                  <a:pt x="1032" y="1186"/>
                </a:moveTo>
                <a:lnTo>
                  <a:pt x="985" y="1186"/>
                </a:lnTo>
                <a:lnTo>
                  <a:pt x="985" y="1139"/>
                </a:lnTo>
                <a:lnTo>
                  <a:pt x="1032" y="1139"/>
                </a:lnTo>
                <a:lnTo>
                  <a:pt x="1032" y="1186"/>
                </a:lnTo>
                <a:close/>
                <a:moveTo>
                  <a:pt x="956" y="1186"/>
                </a:moveTo>
                <a:lnTo>
                  <a:pt x="909" y="1186"/>
                </a:lnTo>
                <a:lnTo>
                  <a:pt x="909" y="1139"/>
                </a:lnTo>
                <a:lnTo>
                  <a:pt x="956" y="1139"/>
                </a:lnTo>
                <a:lnTo>
                  <a:pt x="956" y="1186"/>
                </a:lnTo>
                <a:close/>
                <a:moveTo>
                  <a:pt x="881" y="1186"/>
                </a:moveTo>
                <a:lnTo>
                  <a:pt x="833" y="1186"/>
                </a:lnTo>
                <a:lnTo>
                  <a:pt x="833" y="1139"/>
                </a:lnTo>
                <a:lnTo>
                  <a:pt x="881" y="1139"/>
                </a:lnTo>
                <a:lnTo>
                  <a:pt x="881" y="1186"/>
                </a:lnTo>
                <a:close/>
                <a:moveTo>
                  <a:pt x="2852" y="1110"/>
                </a:moveTo>
                <a:lnTo>
                  <a:pt x="2802" y="1110"/>
                </a:lnTo>
                <a:lnTo>
                  <a:pt x="2802" y="1063"/>
                </a:lnTo>
                <a:lnTo>
                  <a:pt x="2852" y="1063"/>
                </a:lnTo>
                <a:lnTo>
                  <a:pt x="2852" y="1110"/>
                </a:lnTo>
                <a:close/>
                <a:moveTo>
                  <a:pt x="2622" y="1110"/>
                </a:moveTo>
                <a:lnTo>
                  <a:pt x="2575" y="1110"/>
                </a:lnTo>
                <a:lnTo>
                  <a:pt x="2575" y="1063"/>
                </a:lnTo>
                <a:lnTo>
                  <a:pt x="2622" y="1063"/>
                </a:lnTo>
                <a:lnTo>
                  <a:pt x="2622" y="1110"/>
                </a:lnTo>
                <a:close/>
                <a:moveTo>
                  <a:pt x="2395" y="1110"/>
                </a:moveTo>
                <a:lnTo>
                  <a:pt x="2348" y="1110"/>
                </a:lnTo>
                <a:lnTo>
                  <a:pt x="2348" y="1063"/>
                </a:lnTo>
                <a:lnTo>
                  <a:pt x="2395" y="1063"/>
                </a:lnTo>
                <a:lnTo>
                  <a:pt x="2395" y="1110"/>
                </a:lnTo>
                <a:close/>
                <a:moveTo>
                  <a:pt x="2016" y="1110"/>
                </a:moveTo>
                <a:lnTo>
                  <a:pt x="1969" y="1110"/>
                </a:lnTo>
                <a:lnTo>
                  <a:pt x="1969" y="1063"/>
                </a:lnTo>
                <a:lnTo>
                  <a:pt x="2016" y="1063"/>
                </a:lnTo>
                <a:lnTo>
                  <a:pt x="2016" y="1110"/>
                </a:lnTo>
                <a:close/>
                <a:moveTo>
                  <a:pt x="1941" y="1110"/>
                </a:moveTo>
                <a:lnTo>
                  <a:pt x="1893" y="1110"/>
                </a:lnTo>
                <a:lnTo>
                  <a:pt x="1893" y="1063"/>
                </a:lnTo>
                <a:lnTo>
                  <a:pt x="1941" y="1063"/>
                </a:lnTo>
                <a:lnTo>
                  <a:pt x="1941" y="1110"/>
                </a:lnTo>
                <a:close/>
                <a:moveTo>
                  <a:pt x="1865" y="1110"/>
                </a:moveTo>
                <a:lnTo>
                  <a:pt x="1818" y="1110"/>
                </a:lnTo>
                <a:lnTo>
                  <a:pt x="1818" y="1063"/>
                </a:lnTo>
                <a:lnTo>
                  <a:pt x="1865" y="1063"/>
                </a:lnTo>
                <a:lnTo>
                  <a:pt x="1865" y="1110"/>
                </a:lnTo>
                <a:close/>
                <a:moveTo>
                  <a:pt x="1789" y="1110"/>
                </a:moveTo>
                <a:lnTo>
                  <a:pt x="1742" y="1110"/>
                </a:lnTo>
                <a:lnTo>
                  <a:pt x="1742" y="1063"/>
                </a:lnTo>
                <a:lnTo>
                  <a:pt x="1789" y="1063"/>
                </a:lnTo>
                <a:lnTo>
                  <a:pt x="1789" y="1110"/>
                </a:lnTo>
                <a:close/>
                <a:moveTo>
                  <a:pt x="1714" y="1110"/>
                </a:moveTo>
                <a:lnTo>
                  <a:pt x="1666" y="1110"/>
                </a:lnTo>
                <a:lnTo>
                  <a:pt x="1666" y="1063"/>
                </a:lnTo>
                <a:lnTo>
                  <a:pt x="1714" y="1063"/>
                </a:lnTo>
                <a:lnTo>
                  <a:pt x="1714" y="1110"/>
                </a:lnTo>
                <a:close/>
                <a:moveTo>
                  <a:pt x="1638" y="1110"/>
                </a:moveTo>
                <a:lnTo>
                  <a:pt x="1591" y="1110"/>
                </a:lnTo>
                <a:lnTo>
                  <a:pt x="1591" y="1063"/>
                </a:lnTo>
                <a:lnTo>
                  <a:pt x="1638" y="1063"/>
                </a:lnTo>
                <a:lnTo>
                  <a:pt x="1638" y="1110"/>
                </a:lnTo>
                <a:close/>
                <a:moveTo>
                  <a:pt x="1562" y="1110"/>
                </a:moveTo>
                <a:lnTo>
                  <a:pt x="1515" y="1110"/>
                </a:lnTo>
                <a:lnTo>
                  <a:pt x="1515" y="1063"/>
                </a:lnTo>
                <a:lnTo>
                  <a:pt x="1562" y="1063"/>
                </a:lnTo>
                <a:lnTo>
                  <a:pt x="1562" y="1110"/>
                </a:lnTo>
                <a:close/>
                <a:moveTo>
                  <a:pt x="1486" y="1110"/>
                </a:moveTo>
                <a:lnTo>
                  <a:pt x="1439" y="1110"/>
                </a:lnTo>
                <a:lnTo>
                  <a:pt x="1439" y="1063"/>
                </a:lnTo>
                <a:lnTo>
                  <a:pt x="1486" y="1063"/>
                </a:lnTo>
                <a:lnTo>
                  <a:pt x="1486" y="1110"/>
                </a:lnTo>
                <a:close/>
                <a:moveTo>
                  <a:pt x="1032" y="1110"/>
                </a:moveTo>
                <a:lnTo>
                  <a:pt x="985" y="1110"/>
                </a:lnTo>
                <a:lnTo>
                  <a:pt x="985" y="1063"/>
                </a:lnTo>
                <a:lnTo>
                  <a:pt x="1032" y="1063"/>
                </a:lnTo>
                <a:lnTo>
                  <a:pt x="1032" y="1110"/>
                </a:lnTo>
                <a:close/>
                <a:moveTo>
                  <a:pt x="956" y="1110"/>
                </a:moveTo>
                <a:lnTo>
                  <a:pt x="909" y="1110"/>
                </a:lnTo>
                <a:lnTo>
                  <a:pt x="909" y="1063"/>
                </a:lnTo>
                <a:lnTo>
                  <a:pt x="956" y="1063"/>
                </a:lnTo>
                <a:lnTo>
                  <a:pt x="956" y="1110"/>
                </a:lnTo>
                <a:close/>
                <a:moveTo>
                  <a:pt x="881" y="1110"/>
                </a:moveTo>
                <a:lnTo>
                  <a:pt x="833" y="1110"/>
                </a:lnTo>
                <a:lnTo>
                  <a:pt x="833" y="1063"/>
                </a:lnTo>
                <a:lnTo>
                  <a:pt x="881" y="1063"/>
                </a:lnTo>
                <a:lnTo>
                  <a:pt x="881" y="1110"/>
                </a:lnTo>
                <a:close/>
                <a:moveTo>
                  <a:pt x="805" y="1110"/>
                </a:moveTo>
                <a:lnTo>
                  <a:pt x="758" y="1110"/>
                </a:lnTo>
                <a:lnTo>
                  <a:pt x="758" y="1063"/>
                </a:lnTo>
                <a:lnTo>
                  <a:pt x="805" y="1063"/>
                </a:lnTo>
                <a:lnTo>
                  <a:pt x="805" y="1110"/>
                </a:lnTo>
                <a:close/>
                <a:moveTo>
                  <a:pt x="2622" y="1035"/>
                </a:moveTo>
                <a:lnTo>
                  <a:pt x="2575" y="1035"/>
                </a:lnTo>
                <a:lnTo>
                  <a:pt x="2575" y="987"/>
                </a:lnTo>
                <a:lnTo>
                  <a:pt x="2622" y="987"/>
                </a:lnTo>
                <a:lnTo>
                  <a:pt x="2622" y="1035"/>
                </a:lnTo>
                <a:close/>
                <a:moveTo>
                  <a:pt x="2547" y="1035"/>
                </a:moveTo>
                <a:lnTo>
                  <a:pt x="2499" y="1035"/>
                </a:lnTo>
                <a:lnTo>
                  <a:pt x="2499" y="987"/>
                </a:lnTo>
                <a:lnTo>
                  <a:pt x="2547" y="987"/>
                </a:lnTo>
                <a:lnTo>
                  <a:pt x="2547" y="1035"/>
                </a:lnTo>
                <a:close/>
                <a:moveTo>
                  <a:pt x="2471" y="1035"/>
                </a:moveTo>
                <a:lnTo>
                  <a:pt x="2424" y="1035"/>
                </a:lnTo>
                <a:lnTo>
                  <a:pt x="2424" y="987"/>
                </a:lnTo>
                <a:lnTo>
                  <a:pt x="2471" y="987"/>
                </a:lnTo>
                <a:lnTo>
                  <a:pt x="2471" y="1035"/>
                </a:lnTo>
                <a:close/>
                <a:moveTo>
                  <a:pt x="2395" y="1035"/>
                </a:moveTo>
                <a:lnTo>
                  <a:pt x="2348" y="1035"/>
                </a:lnTo>
                <a:lnTo>
                  <a:pt x="2348" y="987"/>
                </a:lnTo>
                <a:lnTo>
                  <a:pt x="2395" y="987"/>
                </a:lnTo>
                <a:lnTo>
                  <a:pt x="2395" y="1035"/>
                </a:lnTo>
                <a:close/>
                <a:moveTo>
                  <a:pt x="2319" y="1035"/>
                </a:moveTo>
                <a:lnTo>
                  <a:pt x="2272" y="1035"/>
                </a:lnTo>
                <a:lnTo>
                  <a:pt x="2272" y="987"/>
                </a:lnTo>
                <a:lnTo>
                  <a:pt x="2319" y="987"/>
                </a:lnTo>
                <a:lnTo>
                  <a:pt x="2319" y="1035"/>
                </a:lnTo>
                <a:close/>
                <a:moveTo>
                  <a:pt x="2168" y="1035"/>
                </a:moveTo>
                <a:lnTo>
                  <a:pt x="2121" y="1035"/>
                </a:lnTo>
                <a:lnTo>
                  <a:pt x="2121" y="987"/>
                </a:lnTo>
                <a:lnTo>
                  <a:pt x="2168" y="987"/>
                </a:lnTo>
                <a:lnTo>
                  <a:pt x="2168" y="1035"/>
                </a:lnTo>
                <a:close/>
                <a:moveTo>
                  <a:pt x="2092" y="1035"/>
                </a:moveTo>
                <a:lnTo>
                  <a:pt x="2045" y="1035"/>
                </a:lnTo>
                <a:lnTo>
                  <a:pt x="2045" y="987"/>
                </a:lnTo>
                <a:lnTo>
                  <a:pt x="2092" y="987"/>
                </a:lnTo>
                <a:lnTo>
                  <a:pt x="2092" y="1035"/>
                </a:lnTo>
                <a:close/>
                <a:moveTo>
                  <a:pt x="2016" y="1035"/>
                </a:moveTo>
                <a:lnTo>
                  <a:pt x="1969" y="1035"/>
                </a:lnTo>
                <a:lnTo>
                  <a:pt x="1969" y="987"/>
                </a:lnTo>
                <a:lnTo>
                  <a:pt x="2016" y="987"/>
                </a:lnTo>
                <a:lnTo>
                  <a:pt x="2016" y="1035"/>
                </a:lnTo>
                <a:close/>
                <a:moveTo>
                  <a:pt x="1941" y="1035"/>
                </a:moveTo>
                <a:lnTo>
                  <a:pt x="1893" y="1035"/>
                </a:lnTo>
                <a:lnTo>
                  <a:pt x="1893" y="987"/>
                </a:lnTo>
                <a:lnTo>
                  <a:pt x="1941" y="987"/>
                </a:lnTo>
                <a:lnTo>
                  <a:pt x="1941" y="1035"/>
                </a:lnTo>
                <a:close/>
                <a:moveTo>
                  <a:pt x="1865" y="1035"/>
                </a:moveTo>
                <a:lnTo>
                  <a:pt x="1818" y="1035"/>
                </a:lnTo>
                <a:lnTo>
                  <a:pt x="1818" y="987"/>
                </a:lnTo>
                <a:lnTo>
                  <a:pt x="1865" y="987"/>
                </a:lnTo>
                <a:lnTo>
                  <a:pt x="1865" y="1035"/>
                </a:lnTo>
                <a:close/>
                <a:moveTo>
                  <a:pt x="1789" y="1035"/>
                </a:moveTo>
                <a:lnTo>
                  <a:pt x="1742" y="1035"/>
                </a:lnTo>
                <a:lnTo>
                  <a:pt x="1742" y="987"/>
                </a:lnTo>
                <a:lnTo>
                  <a:pt x="1789" y="987"/>
                </a:lnTo>
                <a:lnTo>
                  <a:pt x="1789" y="1035"/>
                </a:lnTo>
                <a:close/>
                <a:moveTo>
                  <a:pt x="1714" y="1035"/>
                </a:moveTo>
                <a:lnTo>
                  <a:pt x="1666" y="1035"/>
                </a:lnTo>
                <a:lnTo>
                  <a:pt x="1666" y="987"/>
                </a:lnTo>
                <a:lnTo>
                  <a:pt x="1714" y="987"/>
                </a:lnTo>
                <a:lnTo>
                  <a:pt x="1714" y="1035"/>
                </a:lnTo>
                <a:close/>
                <a:moveTo>
                  <a:pt x="1638" y="1035"/>
                </a:moveTo>
                <a:lnTo>
                  <a:pt x="1591" y="1035"/>
                </a:lnTo>
                <a:lnTo>
                  <a:pt x="1591" y="987"/>
                </a:lnTo>
                <a:lnTo>
                  <a:pt x="1638" y="987"/>
                </a:lnTo>
                <a:lnTo>
                  <a:pt x="1638" y="1035"/>
                </a:lnTo>
                <a:close/>
                <a:moveTo>
                  <a:pt x="1562" y="1035"/>
                </a:moveTo>
                <a:lnTo>
                  <a:pt x="1515" y="1035"/>
                </a:lnTo>
                <a:lnTo>
                  <a:pt x="1515" y="987"/>
                </a:lnTo>
                <a:lnTo>
                  <a:pt x="1562" y="987"/>
                </a:lnTo>
                <a:lnTo>
                  <a:pt x="1562" y="1035"/>
                </a:lnTo>
                <a:close/>
                <a:moveTo>
                  <a:pt x="1486" y="1035"/>
                </a:moveTo>
                <a:lnTo>
                  <a:pt x="1439" y="1035"/>
                </a:lnTo>
                <a:lnTo>
                  <a:pt x="1439" y="987"/>
                </a:lnTo>
                <a:lnTo>
                  <a:pt x="1486" y="987"/>
                </a:lnTo>
                <a:lnTo>
                  <a:pt x="1486" y="1035"/>
                </a:lnTo>
                <a:close/>
                <a:moveTo>
                  <a:pt x="805" y="1035"/>
                </a:moveTo>
                <a:lnTo>
                  <a:pt x="758" y="1035"/>
                </a:lnTo>
                <a:lnTo>
                  <a:pt x="758" y="987"/>
                </a:lnTo>
                <a:lnTo>
                  <a:pt x="805" y="987"/>
                </a:lnTo>
                <a:lnTo>
                  <a:pt x="805" y="1035"/>
                </a:lnTo>
                <a:close/>
                <a:moveTo>
                  <a:pt x="729" y="1035"/>
                </a:moveTo>
                <a:lnTo>
                  <a:pt x="682" y="1035"/>
                </a:lnTo>
                <a:lnTo>
                  <a:pt x="682" y="987"/>
                </a:lnTo>
                <a:lnTo>
                  <a:pt x="729" y="987"/>
                </a:lnTo>
                <a:lnTo>
                  <a:pt x="729" y="1035"/>
                </a:lnTo>
                <a:close/>
                <a:moveTo>
                  <a:pt x="653" y="1035"/>
                </a:moveTo>
                <a:lnTo>
                  <a:pt x="606" y="1035"/>
                </a:lnTo>
                <a:lnTo>
                  <a:pt x="606" y="987"/>
                </a:lnTo>
                <a:lnTo>
                  <a:pt x="653" y="987"/>
                </a:lnTo>
                <a:lnTo>
                  <a:pt x="653" y="1035"/>
                </a:lnTo>
                <a:close/>
                <a:moveTo>
                  <a:pt x="2776" y="959"/>
                </a:moveTo>
                <a:lnTo>
                  <a:pt x="2726" y="959"/>
                </a:lnTo>
                <a:lnTo>
                  <a:pt x="2726" y="912"/>
                </a:lnTo>
                <a:lnTo>
                  <a:pt x="2776" y="912"/>
                </a:lnTo>
                <a:lnTo>
                  <a:pt x="2776" y="959"/>
                </a:lnTo>
                <a:close/>
                <a:moveTo>
                  <a:pt x="2700" y="959"/>
                </a:moveTo>
                <a:lnTo>
                  <a:pt x="2651" y="959"/>
                </a:lnTo>
                <a:lnTo>
                  <a:pt x="2651" y="912"/>
                </a:lnTo>
                <a:lnTo>
                  <a:pt x="2700" y="912"/>
                </a:lnTo>
                <a:lnTo>
                  <a:pt x="2700" y="959"/>
                </a:lnTo>
                <a:close/>
                <a:moveTo>
                  <a:pt x="2622" y="959"/>
                </a:moveTo>
                <a:lnTo>
                  <a:pt x="2575" y="959"/>
                </a:lnTo>
                <a:lnTo>
                  <a:pt x="2575" y="912"/>
                </a:lnTo>
                <a:lnTo>
                  <a:pt x="2622" y="912"/>
                </a:lnTo>
                <a:lnTo>
                  <a:pt x="2622" y="959"/>
                </a:lnTo>
                <a:close/>
                <a:moveTo>
                  <a:pt x="2547" y="959"/>
                </a:moveTo>
                <a:lnTo>
                  <a:pt x="2499" y="959"/>
                </a:lnTo>
                <a:lnTo>
                  <a:pt x="2499" y="912"/>
                </a:lnTo>
                <a:lnTo>
                  <a:pt x="2547" y="912"/>
                </a:lnTo>
                <a:lnTo>
                  <a:pt x="2547" y="959"/>
                </a:lnTo>
                <a:close/>
                <a:moveTo>
                  <a:pt x="2471" y="959"/>
                </a:moveTo>
                <a:lnTo>
                  <a:pt x="2424" y="959"/>
                </a:lnTo>
                <a:lnTo>
                  <a:pt x="2424" y="912"/>
                </a:lnTo>
                <a:lnTo>
                  <a:pt x="2471" y="912"/>
                </a:lnTo>
                <a:lnTo>
                  <a:pt x="2471" y="959"/>
                </a:lnTo>
                <a:close/>
                <a:moveTo>
                  <a:pt x="2395" y="959"/>
                </a:moveTo>
                <a:lnTo>
                  <a:pt x="2348" y="959"/>
                </a:lnTo>
                <a:lnTo>
                  <a:pt x="2348" y="912"/>
                </a:lnTo>
                <a:lnTo>
                  <a:pt x="2395" y="912"/>
                </a:lnTo>
                <a:lnTo>
                  <a:pt x="2395" y="959"/>
                </a:lnTo>
                <a:close/>
                <a:moveTo>
                  <a:pt x="2319" y="959"/>
                </a:moveTo>
                <a:lnTo>
                  <a:pt x="2272" y="959"/>
                </a:lnTo>
                <a:lnTo>
                  <a:pt x="2272" y="912"/>
                </a:lnTo>
                <a:lnTo>
                  <a:pt x="2319" y="912"/>
                </a:lnTo>
                <a:lnTo>
                  <a:pt x="2319" y="959"/>
                </a:lnTo>
                <a:close/>
                <a:moveTo>
                  <a:pt x="2168" y="959"/>
                </a:moveTo>
                <a:lnTo>
                  <a:pt x="2121" y="959"/>
                </a:lnTo>
                <a:lnTo>
                  <a:pt x="2121" y="912"/>
                </a:lnTo>
                <a:lnTo>
                  <a:pt x="2168" y="912"/>
                </a:lnTo>
                <a:lnTo>
                  <a:pt x="2168" y="959"/>
                </a:lnTo>
                <a:close/>
                <a:moveTo>
                  <a:pt x="2092" y="959"/>
                </a:moveTo>
                <a:lnTo>
                  <a:pt x="2045" y="959"/>
                </a:lnTo>
                <a:lnTo>
                  <a:pt x="2045" y="912"/>
                </a:lnTo>
                <a:lnTo>
                  <a:pt x="2092" y="912"/>
                </a:lnTo>
                <a:lnTo>
                  <a:pt x="2092" y="959"/>
                </a:lnTo>
                <a:close/>
                <a:moveTo>
                  <a:pt x="2016" y="959"/>
                </a:moveTo>
                <a:lnTo>
                  <a:pt x="1969" y="959"/>
                </a:lnTo>
                <a:lnTo>
                  <a:pt x="1969" y="912"/>
                </a:lnTo>
                <a:lnTo>
                  <a:pt x="2016" y="912"/>
                </a:lnTo>
                <a:lnTo>
                  <a:pt x="2016" y="959"/>
                </a:lnTo>
                <a:close/>
                <a:moveTo>
                  <a:pt x="1941" y="959"/>
                </a:moveTo>
                <a:lnTo>
                  <a:pt x="1893" y="959"/>
                </a:lnTo>
                <a:lnTo>
                  <a:pt x="1893" y="912"/>
                </a:lnTo>
                <a:lnTo>
                  <a:pt x="1941" y="912"/>
                </a:lnTo>
                <a:lnTo>
                  <a:pt x="1941" y="959"/>
                </a:lnTo>
                <a:close/>
                <a:moveTo>
                  <a:pt x="1865" y="959"/>
                </a:moveTo>
                <a:lnTo>
                  <a:pt x="1818" y="959"/>
                </a:lnTo>
                <a:lnTo>
                  <a:pt x="1818" y="912"/>
                </a:lnTo>
                <a:lnTo>
                  <a:pt x="1865" y="912"/>
                </a:lnTo>
                <a:lnTo>
                  <a:pt x="1865" y="959"/>
                </a:lnTo>
                <a:close/>
                <a:moveTo>
                  <a:pt x="1789" y="959"/>
                </a:moveTo>
                <a:lnTo>
                  <a:pt x="1742" y="959"/>
                </a:lnTo>
                <a:lnTo>
                  <a:pt x="1742" y="912"/>
                </a:lnTo>
                <a:lnTo>
                  <a:pt x="1789" y="912"/>
                </a:lnTo>
                <a:lnTo>
                  <a:pt x="1789" y="959"/>
                </a:lnTo>
                <a:close/>
                <a:moveTo>
                  <a:pt x="1714" y="959"/>
                </a:moveTo>
                <a:lnTo>
                  <a:pt x="1666" y="959"/>
                </a:lnTo>
                <a:lnTo>
                  <a:pt x="1666" y="912"/>
                </a:lnTo>
                <a:lnTo>
                  <a:pt x="1714" y="912"/>
                </a:lnTo>
                <a:lnTo>
                  <a:pt x="1714" y="959"/>
                </a:lnTo>
                <a:close/>
                <a:moveTo>
                  <a:pt x="1638" y="959"/>
                </a:moveTo>
                <a:lnTo>
                  <a:pt x="1591" y="959"/>
                </a:lnTo>
                <a:lnTo>
                  <a:pt x="1591" y="912"/>
                </a:lnTo>
                <a:lnTo>
                  <a:pt x="1638" y="912"/>
                </a:lnTo>
                <a:lnTo>
                  <a:pt x="1638" y="959"/>
                </a:lnTo>
                <a:close/>
                <a:moveTo>
                  <a:pt x="1562" y="959"/>
                </a:moveTo>
                <a:lnTo>
                  <a:pt x="1515" y="959"/>
                </a:lnTo>
                <a:lnTo>
                  <a:pt x="1515" y="912"/>
                </a:lnTo>
                <a:lnTo>
                  <a:pt x="1562" y="912"/>
                </a:lnTo>
                <a:lnTo>
                  <a:pt x="1562" y="959"/>
                </a:lnTo>
                <a:close/>
                <a:moveTo>
                  <a:pt x="1486" y="959"/>
                </a:moveTo>
                <a:lnTo>
                  <a:pt x="1439" y="959"/>
                </a:lnTo>
                <a:lnTo>
                  <a:pt x="1439" y="912"/>
                </a:lnTo>
                <a:lnTo>
                  <a:pt x="1486" y="912"/>
                </a:lnTo>
                <a:lnTo>
                  <a:pt x="1486" y="959"/>
                </a:lnTo>
                <a:close/>
                <a:moveTo>
                  <a:pt x="881" y="959"/>
                </a:moveTo>
                <a:lnTo>
                  <a:pt x="833" y="959"/>
                </a:lnTo>
                <a:lnTo>
                  <a:pt x="833" y="912"/>
                </a:lnTo>
                <a:lnTo>
                  <a:pt x="881" y="912"/>
                </a:lnTo>
                <a:lnTo>
                  <a:pt x="881" y="959"/>
                </a:lnTo>
                <a:close/>
                <a:moveTo>
                  <a:pt x="653" y="959"/>
                </a:moveTo>
                <a:lnTo>
                  <a:pt x="606" y="959"/>
                </a:lnTo>
                <a:lnTo>
                  <a:pt x="606" y="912"/>
                </a:lnTo>
                <a:lnTo>
                  <a:pt x="653" y="912"/>
                </a:lnTo>
                <a:lnTo>
                  <a:pt x="653" y="959"/>
                </a:lnTo>
                <a:close/>
                <a:moveTo>
                  <a:pt x="578" y="959"/>
                </a:moveTo>
                <a:lnTo>
                  <a:pt x="530" y="959"/>
                </a:lnTo>
                <a:lnTo>
                  <a:pt x="530" y="912"/>
                </a:lnTo>
                <a:lnTo>
                  <a:pt x="578" y="912"/>
                </a:lnTo>
                <a:lnTo>
                  <a:pt x="578" y="959"/>
                </a:lnTo>
                <a:close/>
                <a:moveTo>
                  <a:pt x="2928" y="883"/>
                </a:moveTo>
                <a:lnTo>
                  <a:pt x="2878" y="883"/>
                </a:lnTo>
                <a:lnTo>
                  <a:pt x="2878" y="836"/>
                </a:lnTo>
                <a:lnTo>
                  <a:pt x="2928" y="836"/>
                </a:lnTo>
                <a:lnTo>
                  <a:pt x="2928" y="883"/>
                </a:lnTo>
                <a:close/>
                <a:moveTo>
                  <a:pt x="2776" y="883"/>
                </a:moveTo>
                <a:lnTo>
                  <a:pt x="2726" y="883"/>
                </a:lnTo>
                <a:lnTo>
                  <a:pt x="2726" y="836"/>
                </a:lnTo>
                <a:lnTo>
                  <a:pt x="2776" y="836"/>
                </a:lnTo>
                <a:lnTo>
                  <a:pt x="2776" y="883"/>
                </a:lnTo>
                <a:close/>
                <a:moveTo>
                  <a:pt x="2700" y="883"/>
                </a:moveTo>
                <a:lnTo>
                  <a:pt x="2651" y="883"/>
                </a:lnTo>
                <a:lnTo>
                  <a:pt x="2651" y="836"/>
                </a:lnTo>
                <a:lnTo>
                  <a:pt x="2700" y="836"/>
                </a:lnTo>
                <a:lnTo>
                  <a:pt x="2700" y="883"/>
                </a:lnTo>
                <a:close/>
                <a:moveTo>
                  <a:pt x="2622" y="883"/>
                </a:moveTo>
                <a:lnTo>
                  <a:pt x="2575" y="883"/>
                </a:lnTo>
                <a:lnTo>
                  <a:pt x="2575" y="836"/>
                </a:lnTo>
                <a:lnTo>
                  <a:pt x="2622" y="836"/>
                </a:lnTo>
                <a:lnTo>
                  <a:pt x="2622" y="883"/>
                </a:lnTo>
                <a:close/>
                <a:moveTo>
                  <a:pt x="2547" y="883"/>
                </a:moveTo>
                <a:lnTo>
                  <a:pt x="2499" y="883"/>
                </a:lnTo>
                <a:lnTo>
                  <a:pt x="2499" y="836"/>
                </a:lnTo>
                <a:lnTo>
                  <a:pt x="2547" y="836"/>
                </a:lnTo>
                <a:lnTo>
                  <a:pt x="2547" y="883"/>
                </a:lnTo>
                <a:close/>
                <a:moveTo>
                  <a:pt x="2471" y="883"/>
                </a:moveTo>
                <a:lnTo>
                  <a:pt x="2424" y="883"/>
                </a:lnTo>
                <a:lnTo>
                  <a:pt x="2424" y="836"/>
                </a:lnTo>
                <a:lnTo>
                  <a:pt x="2471" y="836"/>
                </a:lnTo>
                <a:lnTo>
                  <a:pt x="2471" y="883"/>
                </a:lnTo>
                <a:close/>
                <a:moveTo>
                  <a:pt x="2395" y="883"/>
                </a:moveTo>
                <a:lnTo>
                  <a:pt x="2348" y="883"/>
                </a:lnTo>
                <a:lnTo>
                  <a:pt x="2348" y="836"/>
                </a:lnTo>
                <a:lnTo>
                  <a:pt x="2395" y="836"/>
                </a:lnTo>
                <a:lnTo>
                  <a:pt x="2395" y="883"/>
                </a:lnTo>
                <a:close/>
                <a:moveTo>
                  <a:pt x="2319" y="883"/>
                </a:moveTo>
                <a:lnTo>
                  <a:pt x="2272" y="883"/>
                </a:lnTo>
                <a:lnTo>
                  <a:pt x="2272" y="836"/>
                </a:lnTo>
                <a:lnTo>
                  <a:pt x="2319" y="836"/>
                </a:lnTo>
                <a:lnTo>
                  <a:pt x="2319" y="883"/>
                </a:lnTo>
                <a:close/>
                <a:moveTo>
                  <a:pt x="2244" y="883"/>
                </a:moveTo>
                <a:lnTo>
                  <a:pt x="2196" y="883"/>
                </a:lnTo>
                <a:lnTo>
                  <a:pt x="2196" y="836"/>
                </a:lnTo>
                <a:lnTo>
                  <a:pt x="2244" y="836"/>
                </a:lnTo>
                <a:lnTo>
                  <a:pt x="2244" y="883"/>
                </a:lnTo>
                <a:close/>
                <a:moveTo>
                  <a:pt x="2168" y="883"/>
                </a:moveTo>
                <a:lnTo>
                  <a:pt x="2121" y="883"/>
                </a:lnTo>
                <a:lnTo>
                  <a:pt x="2121" y="836"/>
                </a:lnTo>
                <a:lnTo>
                  <a:pt x="2168" y="836"/>
                </a:lnTo>
                <a:lnTo>
                  <a:pt x="2168" y="883"/>
                </a:lnTo>
                <a:close/>
                <a:moveTo>
                  <a:pt x="2092" y="883"/>
                </a:moveTo>
                <a:lnTo>
                  <a:pt x="2045" y="883"/>
                </a:lnTo>
                <a:lnTo>
                  <a:pt x="2045" y="836"/>
                </a:lnTo>
                <a:lnTo>
                  <a:pt x="2092" y="836"/>
                </a:lnTo>
                <a:lnTo>
                  <a:pt x="2092" y="883"/>
                </a:lnTo>
                <a:close/>
                <a:moveTo>
                  <a:pt x="2016" y="883"/>
                </a:moveTo>
                <a:lnTo>
                  <a:pt x="1969" y="883"/>
                </a:lnTo>
                <a:lnTo>
                  <a:pt x="1969" y="836"/>
                </a:lnTo>
                <a:lnTo>
                  <a:pt x="2016" y="836"/>
                </a:lnTo>
                <a:lnTo>
                  <a:pt x="2016" y="883"/>
                </a:lnTo>
                <a:close/>
                <a:moveTo>
                  <a:pt x="1865" y="883"/>
                </a:moveTo>
                <a:lnTo>
                  <a:pt x="1818" y="883"/>
                </a:lnTo>
                <a:lnTo>
                  <a:pt x="1818" y="836"/>
                </a:lnTo>
                <a:lnTo>
                  <a:pt x="1865" y="836"/>
                </a:lnTo>
                <a:lnTo>
                  <a:pt x="1865" y="883"/>
                </a:lnTo>
                <a:close/>
                <a:moveTo>
                  <a:pt x="1789" y="883"/>
                </a:moveTo>
                <a:lnTo>
                  <a:pt x="1742" y="883"/>
                </a:lnTo>
                <a:lnTo>
                  <a:pt x="1742" y="836"/>
                </a:lnTo>
                <a:lnTo>
                  <a:pt x="1789" y="836"/>
                </a:lnTo>
                <a:lnTo>
                  <a:pt x="1789" y="883"/>
                </a:lnTo>
                <a:close/>
                <a:moveTo>
                  <a:pt x="1714" y="883"/>
                </a:moveTo>
                <a:lnTo>
                  <a:pt x="1666" y="883"/>
                </a:lnTo>
                <a:lnTo>
                  <a:pt x="1666" y="836"/>
                </a:lnTo>
                <a:lnTo>
                  <a:pt x="1714" y="836"/>
                </a:lnTo>
                <a:lnTo>
                  <a:pt x="1714" y="883"/>
                </a:lnTo>
                <a:close/>
                <a:moveTo>
                  <a:pt x="1638" y="883"/>
                </a:moveTo>
                <a:lnTo>
                  <a:pt x="1591" y="883"/>
                </a:lnTo>
                <a:lnTo>
                  <a:pt x="1591" y="836"/>
                </a:lnTo>
                <a:lnTo>
                  <a:pt x="1638" y="836"/>
                </a:lnTo>
                <a:lnTo>
                  <a:pt x="1638" y="883"/>
                </a:lnTo>
                <a:close/>
                <a:moveTo>
                  <a:pt x="1562" y="883"/>
                </a:moveTo>
                <a:lnTo>
                  <a:pt x="1515" y="883"/>
                </a:lnTo>
                <a:lnTo>
                  <a:pt x="1515" y="836"/>
                </a:lnTo>
                <a:lnTo>
                  <a:pt x="1562" y="836"/>
                </a:lnTo>
                <a:lnTo>
                  <a:pt x="1562" y="883"/>
                </a:lnTo>
                <a:close/>
                <a:moveTo>
                  <a:pt x="805" y="883"/>
                </a:moveTo>
                <a:lnTo>
                  <a:pt x="758" y="883"/>
                </a:lnTo>
                <a:lnTo>
                  <a:pt x="758" y="836"/>
                </a:lnTo>
                <a:lnTo>
                  <a:pt x="805" y="836"/>
                </a:lnTo>
                <a:lnTo>
                  <a:pt x="805" y="883"/>
                </a:lnTo>
                <a:close/>
                <a:moveTo>
                  <a:pt x="729" y="883"/>
                </a:moveTo>
                <a:lnTo>
                  <a:pt x="682" y="883"/>
                </a:lnTo>
                <a:lnTo>
                  <a:pt x="682" y="836"/>
                </a:lnTo>
                <a:lnTo>
                  <a:pt x="729" y="836"/>
                </a:lnTo>
                <a:lnTo>
                  <a:pt x="729" y="883"/>
                </a:lnTo>
                <a:close/>
                <a:moveTo>
                  <a:pt x="653" y="883"/>
                </a:moveTo>
                <a:lnTo>
                  <a:pt x="606" y="883"/>
                </a:lnTo>
                <a:lnTo>
                  <a:pt x="606" y="836"/>
                </a:lnTo>
                <a:lnTo>
                  <a:pt x="653" y="836"/>
                </a:lnTo>
                <a:lnTo>
                  <a:pt x="653" y="883"/>
                </a:lnTo>
                <a:close/>
                <a:moveTo>
                  <a:pt x="578" y="883"/>
                </a:moveTo>
                <a:lnTo>
                  <a:pt x="530" y="883"/>
                </a:lnTo>
                <a:lnTo>
                  <a:pt x="530" y="836"/>
                </a:lnTo>
                <a:lnTo>
                  <a:pt x="578" y="836"/>
                </a:lnTo>
                <a:lnTo>
                  <a:pt x="578" y="883"/>
                </a:lnTo>
                <a:close/>
                <a:moveTo>
                  <a:pt x="502" y="883"/>
                </a:moveTo>
                <a:lnTo>
                  <a:pt x="455" y="883"/>
                </a:lnTo>
                <a:lnTo>
                  <a:pt x="455" y="836"/>
                </a:lnTo>
                <a:lnTo>
                  <a:pt x="502" y="836"/>
                </a:lnTo>
                <a:lnTo>
                  <a:pt x="502" y="883"/>
                </a:lnTo>
                <a:close/>
                <a:moveTo>
                  <a:pt x="3003" y="807"/>
                </a:moveTo>
                <a:lnTo>
                  <a:pt x="2954" y="807"/>
                </a:lnTo>
                <a:lnTo>
                  <a:pt x="2954" y="760"/>
                </a:lnTo>
                <a:lnTo>
                  <a:pt x="3003" y="760"/>
                </a:lnTo>
                <a:lnTo>
                  <a:pt x="3003" y="807"/>
                </a:lnTo>
                <a:close/>
                <a:moveTo>
                  <a:pt x="2852" y="807"/>
                </a:moveTo>
                <a:lnTo>
                  <a:pt x="2802" y="807"/>
                </a:lnTo>
                <a:lnTo>
                  <a:pt x="2802" y="760"/>
                </a:lnTo>
                <a:lnTo>
                  <a:pt x="2852" y="760"/>
                </a:lnTo>
                <a:lnTo>
                  <a:pt x="2852" y="807"/>
                </a:lnTo>
                <a:close/>
                <a:moveTo>
                  <a:pt x="2776" y="807"/>
                </a:moveTo>
                <a:lnTo>
                  <a:pt x="2726" y="807"/>
                </a:lnTo>
                <a:lnTo>
                  <a:pt x="2726" y="760"/>
                </a:lnTo>
                <a:lnTo>
                  <a:pt x="2776" y="760"/>
                </a:lnTo>
                <a:lnTo>
                  <a:pt x="2776" y="807"/>
                </a:lnTo>
                <a:close/>
                <a:moveTo>
                  <a:pt x="2700" y="807"/>
                </a:moveTo>
                <a:lnTo>
                  <a:pt x="2651" y="807"/>
                </a:lnTo>
                <a:lnTo>
                  <a:pt x="2651" y="760"/>
                </a:lnTo>
                <a:lnTo>
                  <a:pt x="2700" y="760"/>
                </a:lnTo>
                <a:lnTo>
                  <a:pt x="2700" y="807"/>
                </a:lnTo>
                <a:close/>
                <a:moveTo>
                  <a:pt x="2622" y="807"/>
                </a:moveTo>
                <a:lnTo>
                  <a:pt x="2575" y="807"/>
                </a:lnTo>
                <a:lnTo>
                  <a:pt x="2575" y="760"/>
                </a:lnTo>
                <a:lnTo>
                  <a:pt x="2622" y="760"/>
                </a:lnTo>
                <a:lnTo>
                  <a:pt x="2622" y="807"/>
                </a:lnTo>
                <a:close/>
                <a:moveTo>
                  <a:pt x="2547" y="807"/>
                </a:moveTo>
                <a:lnTo>
                  <a:pt x="2499" y="807"/>
                </a:lnTo>
                <a:lnTo>
                  <a:pt x="2499" y="760"/>
                </a:lnTo>
                <a:lnTo>
                  <a:pt x="2547" y="760"/>
                </a:lnTo>
                <a:lnTo>
                  <a:pt x="2547" y="807"/>
                </a:lnTo>
                <a:close/>
                <a:moveTo>
                  <a:pt x="2471" y="807"/>
                </a:moveTo>
                <a:lnTo>
                  <a:pt x="2424" y="807"/>
                </a:lnTo>
                <a:lnTo>
                  <a:pt x="2424" y="760"/>
                </a:lnTo>
                <a:lnTo>
                  <a:pt x="2471" y="760"/>
                </a:lnTo>
                <a:lnTo>
                  <a:pt x="2471" y="807"/>
                </a:lnTo>
                <a:close/>
                <a:moveTo>
                  <a:pt x="2395" y="807"/>
                </a:moveTo>
                <a:lnTo>
                  <a:pt x="2348" y="807"/>
                </a:lnTo>
                <a:lnTo>
                  <a:pt x="2348" y="760"/>
                </a:lnTo>
                <a:lnTo>
                  <a:pt x="2395" y="760"/>
                </a:lnTo>
                <a:lnTo>
                  <a:pt x="2395" y="807"/>
                </a:lnTo>
                <a:close/>
                <a:moveTo>
                  <a:pt x="2319" y="807"/>
                </a:moveTo>
                <a:lnTo>
                  <a:pt x="2272" y="807"/>
                </a:lnTo>
                <a:lnTo>
                  <a:pt x="2272" y="760"/>
                </a:lnTo>
                <a:lnTo>
                  <a:pt x="2319" y="760"/>
                </a:lnTo>
                <a:lnTo>
                  <a:pt x="2319" y="807"/>
                </a:lnTo>
                <a:close/>
                <a:moveTo>
                  <a:pt x="2244" y="807"/>
                </a:moveTo>
                <a:lnTo>
                  <a:pt x="2196" y="807"/>
                </a:lnTo>
                <a:lnTo>
                  <a:pt x="2196" y="760"/>
                </a:lnTo>
                <a:lnTo>
                  <a:pt x="2244" y="760"/>
                </a:lnTo>
                <a:lnTo>
                  <a:pt x="2244" y="807"/>
                </a:lnTo>
                <a:close/>
                <a:moveTo>
                  <a:pt x="2168" y="807"/>
                </a:moveTo>
                <a:lnTo>
                  <a:pt x="2121" y="807"/>
                </a:lnTo>
                <a:lnTo>
                  <a:pt x="2121" y="760"/>
                </a:lnTo>
                <a:lnTo>
                  <a:pt x="2168" y="760"/>
                </a:lnTo>
                <a:lnTo>
                  <a:pt x="2168" y="807"/>
                </a:lnTo>
                <a:close/>
                <a:moveTo>
                  <a:pt x="2092" y="807"/>
                </a:moveTo>
                <a:lnTo>
                  <a:pt x="2045" y="807"/>
                </a:lnTo>
                <a:lnTo>
                  <a:pt x="2045" y="760"/>
                </a:lnTo>
                <a:lnTo>
                  <a:pt x="2092" y="760"/>
                </a:lnTo>
                <a:lnTo>
                  <a:pt x="2092" y="807"/>
                </a:lnTo>
                <a:close/>
                <a:moveTo>
                  <a:pt x="2016" y="807"/>
                </a:moveTo>
                <a:lnTo>
                  <a:pt x="1969" y="807"/>
                </a:lnTo>
                <a:lnTo>
                  <a:pt x="1969" y="760"/>
                </a:lnTo>
                <a:lnTo>
                  <a:pt x="2016" y="760"/>
                </a:lnTo>
                <a:lnTo>
                  <a:pt x="2016" y="807"/>
                </a:lnTo>
                <a:close/>
                <a:moveTo>
                  <a:pt x="1941" y="807"/>
                </a:moveTo>
                <a:lnTo>
                  <a:pt x="1893" y="807"/>
                </a:lnTo>
                <a:lnTo>
                  <a:pt x="1893" y="760"/>
                </a:lnTo>
                <a:lnTo>
                  <a:pt x="1941" y="760"/>
                </a:lnTo>
                <a:lnTo>
                  <a:pt x="1941" y="807"/>
                </a:lnTo>
                <a:close/>
                <a:moveTo>
                  <a:pt x="1789" y="807"/>
                </a:moveTo>
                <a:lnTo>
                  <a:pt x="1742" y="807"/>
                </a:lnTo>
                <a:lnTo>
                  <a:pt x="1742" y="760"/>
                </a:lnTo>
                <a:lnTo>
                  <a:pt x="1789" y="760"/>
                </a:lnTo>
                <a:lnTo>
                  <a:pt x="1789" y="807"/>
                </a:lnTo>
                <a:close/>
                <a:moveTo>
                  <a:pt x="1638" y="807"/>
                </a:moveTo>
                <a:lnTo>
                  <a:pt x="1591" y="807"/>
                </a:lnTo>
                <a:lnTo>
                  <a:pt x="1591" y="760"/>
                </a:lnTo>
                <a:lnTo>
                  <a:pt x="1638" y="760"/>
                </a:lnTo>
                <a:lnTo>
                  <a:pt x="1638" y="807"/>
                </a:lnTo>
                <a:close/>
                <a:moveTo>
                  <a:pt x="1562" y="807"/>
                </a:moveTo>
                <a:lnTo>
                  <a:pt x="1515" y="807"/>
                </a:lnTo>
                <a:lnTo>
                  <a:pt x="1515" y="760"/>
                </a:lnTo>
                <a:lnTo>
                  <a:pt x="1562" y="760"/>
                </a:lnTo>
                <a:lnTo>
                  <a:pt x="1562" y="807"/>
                </a:lnTo>
                <a:close/>
                <a:moveTo>
                  <a:pt x="881" y="807"/>
                </a:moveTo>
                <a:lnTo>
                  <a:pt x="833" y="807"/>
                </a:lnTo>
                <a:lnTo>
                  <a:pt x="833" y="760"/>
                </a:lnTo>
                <a:lnTo>
                  <a:pt x="881" y="760"/>
                </a:lnTo>
                <a:lnTo>
                  <a:pt x="881" y="807"/>
                </a:lnTo>
                <a:close/>
                <a:moveTo>
                  <a:pt x="805" y="807"/>
                </a:moveTo>
                <a:lnTo>
                  <a:pt x="758" y="807"/>
                </a:lnTo>
                <a:lnTo>
                  <a:pt x="758" y="760"/>
                </a:lnTo>
                <a:lnTo>
                  <a:pt x="805" y="760"/>
                </a:lnTo>
                <a:lnTo>
                  <a:pt x="805" y="807"/>
                </a:lnTo>
                <a:close/>
                <a:moveTo>
                  <a:pt x="729" y="807"/>
                </a:moveTo>
                <a:lnTo>
                  <a:pt x="682" y="807"/>
                </a:lnTo>
                <a:lnTo>
                  <a:pt x="682" y="760"/>
                </a:lnTo>
                <a:lnTo>
                  <a:pt x="729" y="760"/>
                </a:lnTo>
                <a:lnTo>
                  <a:pt x="729" y="807"/>
                </a:lnTo>
                <a:close/>
                <a:moveTo>
                  <a:pt x="653" y="807"/>
                </a:moveTo>
                <a:lnTo>
                  <a:pt x="606" y="807"/>
                </a:lnTo>
                <a:lnTo>
                  <a:pt x="606" y="760"/>
                </a:lnTo>
                <a:lnTo>
                  <a:pt x="653" y="760"/>
                </a:lnTo>
                <a:lnTo>
                  <a:pt x="653" y="807"/>
                </a:lnTo>
                <a:close/>
                <a:moveTo>
                  <a:pt x="578" y="807"/>
                </a:moveTo>
                <a:lnTo>
                  <a:pt x="530" y="807"/>
                </a:lnTo>
                <a:lnTo>
                  <a:pt x="530" y="760"/>
                </a:lnTo>
                <a:lnTo>
                  <a:pt x="578" y="760"/>
                </a:lnTo>
                <a:lnTo>
                  <a:pt x="578" y="807"/>
                </a:lnTo>
                <a:close/>
                <a:moveTo>
                  <a:pt x="502" y="807"/>
                </a:moveTo>
                <a:lnTo>
                  <a:pt x="455" y="807"/>
                </a:lnTo>
                <a:lnTo>
                  <a:pt x="455" y="760"/>
                </a:lnTo>
                <a:lnTo>
                  <a:pt x="502" y="760"/>
                </a:lnTo>
                <a:lnTo>
                  <a:pt x="502" y="807"/>
                </a:lnTo>
                <a:close/>
                <a:moveTo>
                  <a:pt x="3003" y="732"/>
                </a:moveTo>
                <a:lnTo>
                  <a:pt x="2954" y="732"/>
                </a:lnTo>
                <a:lnTo>
                  <a:pt x="2954" y="682"/>
                </a:lnTo>
                <a:lnTo>
                  <a:pt x="3003" y="682"/>
                </a:lnTo>
                <a:lnTo>
                  <a:pt x="3003" y="732"/>
                </a:lnTo>
                <a:close/>
                <a:moveTo>
                  <a:pt x="2928" y="732"/>
                </a:moveTo>
                <a:lnTo>
                  <a:pt x="2878" y="732"/>
                </a:lnTo>
                <a:lnTo>
                  <a:pt x="2878" y="682"/>
                </a:lnTo>
                <a:lnTo>
                  <a:pt x="2928" y="682"/>
                </a:lnTo>
                <a:lnTo>
                  <a:pt x="2928" y="732"/>
                </a:lnTo>
                <a:close/>
                <a:moveTo>
                  <a:pt x="2852" y="732"/>
                </a:moveTo>
                <a:lnTo>
                  <a:pt x="2802" y="732"/>
                </a:lnTo>
                <a:lnTo>
                  <a:pt x="2802" y="682"/>
                </a:lnTo>
                <a:lnTo>
                  <a:pt x="2852" y="682"/>
                </a:lnTo>
                <a:lnTo>
                  <a:pt x="2852" y="732"/>
                </a:lnTo>
                <a:close/>
                <a:moveTo>
                  <a:pt x="2776" y="732"/>
                </a:moveTo>
                <a:lnTo>
                  <a:pt x="2726" y="732"/>
                </a:lnTo>
                <a:lnTo>
                  <a:pt x="2726" y="682"/>
                </a:lnTo>
                <a:lnTo>
                  <a:pt x="2776" y="682"/>
                </a:lnTo>
                <a:lnTo>
                  <a:pt x="2776" y="732"/>
                </a:lnTo>
                <a:close/>
                <a:moveTo>
                  <a:pt x="2700" y="732"/>
                </a:moveTo>
                <a:lnTo>
                  <a:pt x="2651" y="732"/>
                </a:lnTo>
                <a:lnTo>
                  <a:pt x="2651" y="682"/>
                </a:lnTo>
                <a:lnTo>
                  <a:pt x="2700" y="682"/>
                </a:lnTo>
                <a:lnTo>
                  <a:pt x="2700" y="732"/>
                </a:lnTo>
                <a:close/>
                <a:moveTo>
                  <a:pt x="2622" y="732"/>
                </a:moveTo>
                <a:lnTo>
                  <a:pt x="2575" y="732"/>
                </a:lnTo>
                <a:lnTo>
                  <a:pt x="2575" y="682"/>
                </a:lnTo>
                <a:lnTo>
                  <a:pt x="2622" y="682"/>
                </a:lnTo>
                <a:lnTo>
                  <a:pt x="2622" y="732"/>
                </a:lnTo>
                <a:close/>
                <a:moveTo>
                  <a:pt x="2547" y="732"/>
                </a:moveTo>
                <a:lnTo>
                  <a:pt x="2499" y="732"/>
                </a:lnTo>
                <a:lnTo>
                  <a:pt x="2499" y="682"/>
                </a:lnTo>
                <a:lnTo>
                  <a:pt x="2547" y="682"/>
                </a:lnTo>
                <a:lnTo>
                  <a:pt x="2547" y="732"/>
                </a:lnTo>
                <a:close/>
                <a:moveTo>
                  <a:pt x="2471" y="732"/>
                </a:moveTo>
                <a:lnTo>
                  <a:pt x="2424" y="732"/>
                </a:lnTo>
                <a:lnTo>
                  <a:pt x="2424" y="682"/>
                </a:lnTo>
                <a:lnTo>
                  <a:pt x="2471" y="682"/>
                </a:lnTo>
                <a:lnTo>
                  <a:pt x="2471" y="732"/>
                </a:lnTo>
                <a:close/>
                <a:moveTo>
                  <a:pt x="2395" y="732"/>
                </a:moveTo>
                <a:lnTo>
                  <a:pt x="2348" y="732"/>
                </a:lnTo>
                <a:lnTo>
                  <a:pt x="2348" y="682"/>
                </a:lnTo>
                <a:lnTo>
                  <a:pt x="2395" y="682"/>
                </a:lnTo>
                <a:lnTo>
                  <a:pt x="2395" y="732"/>
                </a:lnTo>
                <a:close/>
                <a:moveTo>
                  <a:pt x="2319" y="732"/>
                </a:moveTo>
                <a:lnTo>
                  <a:pt x="2272" y="732"/>
                </a:lnTo>
                <a:lnTo>
                  <a:pt x="2272" y="682"/>
                </a:lnTo>
                <a:lnTo>
                  <a:pt x="2319" y="682"/>
                </a:lnTo>
                <a:lnTo>
                  <a:pt x="2319" y="732"/>
                </a:lnTo>
                <a:close/>
                <a:moveTo>
                  <a:pt x="2244" y="732"/>
                </a:moveTo>
                <a:lnTo>
                  <a:pt x="2196" y="732"/>
                </a:lnTo>
                <a:lnTo>
                  <a:pt x="2196" y="682"/>
                </a:lnTo>
                <a:lnTo>
                  <a:pt x="2244" y="682"/>
                </a:lnTo>
                <a:lnTo>
                  <a:pt x="2244" y="732"/>
                </a:lnTo>
                <a:close/>
                <a:moveTo>
                  <a:pt x="2092" y="732"/>
                </a:moveTo>
                <a:lnTo>
                  <a:pt x="2045" y="732"/>
                </a:lnTo>
                <a:lnTo>
                  <a:pt x="2045" y="682"/>
                </a:lnTo>
                <a:lnTo>
                  <a:pt x="2092" y="682"/>
                </a:lnTo>
                <a:lnTo>
                  <a:pt x="2092" y="732"/>
                </a:lnTo>
                <a:close/>
                <a:moveTo>
                  <a:pt x="1865" y="732"/>
                </a:moveTo>
                <a:lnTo>
                  <a:pt x="1818" y="732"/>
                </a:lnTo>
                <a:lnTo>
                  <a:pt x="1818" y="682"/>
                </a:lnTo>
                <a:lnTo>
                  <a:pt x="1865" y="682"/>
                </a:lnTo>
                <a:lnTo>
                  <a:pt x="1865" y="732"/>
                </a:lnTo>
                <a:close/>
                <a:moveTo>
                  <a:pt x="1789" y="732"/>
                </a:moveTo>
                <a:lnTo>
                  <a:pt x="1742" y="732"/>
                </a:lnTo>
                <a:lnTo>
                  <a:pt x="1742" y="682"/>
                </a:lnTo>
                <a:lnTo>
                  <a:pt x="1789" y="682"/>
                </a:lnTo>
                <a:lnTo>
                  <a:pt x="1789" y="732"/>
                </a:lnTo>
                <a:close/>
                <a:moveTo>
                  <a:pt x="1714" y="732"/>
                </a:moveTo>
                <a:lnTo>
                  <a:pt x="1666" y="732"/>
                </a:lnTo>
                <a:lnTo>
                  <a:pt x="1666" y="682"/>
                </a:lnTo>
                <a:lnTo>
                  <a:pt x="1714" y="682"/>
                </a:lnTo>
                <a:lnTo>
                  <a:pt x="1714" y="732"/>
                </a:lnTo>
                <a:close/>
                <a:moveTo>
                  <a:pt x="1638" y="732"/>
                </a:moveTo>
                <a:lnTo>
                  <a:pt x="1591" y="732"/>
                </a:lnTo>
                <a:lnTo>
                  <a:pt x="1591" y="682"/>
                </a:lnTo>
                <a:lnTo>
                  <a:pt x="1638" y="682"/>
                </a:lnTo>
                <a:lnTo>
                  <a:pt x="1638" y="732"/>
                </a:lnTo>
                <a:close/>
                <a:moveTo>
                  <a:pt x="956" y="732"/>
                </a:moveTo>
                <a:lnTo>
                  <a:pt x="909" y="732"/>
                </a:lnTo>
                <a:lnTo>
                  <a:pt x="909" y="682"/>
                </a:lnTo>
                <a:lnTo>
                  <a:pt x="956" y="682"/>
                </a:lnTo>
                <a:lnTo>
                  <a:pt x="956" y="732"/>
                </a:lnTo>
                <a:close/>
                <a:moveTo>
                  <a:pt x="881" y="732"/>
                </a:moveTo>
                <a:lnTo>
                  <a:pt x="833" y="732"/>
                </a:lnTo>
                <a:lnTo>
                  <a:pt x="833" y="682"/>
                </a:lnTo>
                <a:lnTo>
                  <a:pt x="881" y="682"/>
                </a:lnTo>
                <a:lnTo>
                  <a:pt x="881" y="732"/>
                </a:lnTo>
                <a:close/>
                <a:moveTo>
                  <a:pt x="805" y="732"/>
                </a:moveTo>
                <a:lnTo>
                  <a:pt x="758" y="732"/>
                </a:lnTo>
                <a:lnTo>
                  <a:pt x="758" y="682"/>
                </a:lnTo>
                <a:lnTo>
                  <a:pt x="805" y="682"/>
                </a:lnTo>
                <a:lnTo>
                  <a:pt x="805" y="732"/>
                </a:lnTo>
                <a:close/>
                <a:moveTo>
                  <a:pt x="729" y="732"/>
                </a:moveTo>
                <a:lnTo>
                  <a:pt x="682" y="732"/>
                </a:lnTo>
                <a:lnTo>
                  <a:pt x="682" y="682"/>
                </a:lnTo>
                <a:lnTo>
                  <a:pt x="729" y="682"/>
                </a:lnTo>
                <a:lnTo>
                  <a:pt x="729" y="732"/>
                </a:lnTo>
                <a:close/>
                <a:moveTo>
                  <a:pt x="653" y="732"/>
                </a:moveTo>
                <a:lnTo>
                  <a:pt x="606" y="732"/>
                </a:lnTo>
                <a:lnTo>
                  <a:pt x="606" y="682"/>
                </a:lnTo>
                <a:lnTo>
                  <a:pt x="653" y="682"/>
                </a:lnTo>
                <a:lnTo>
                  <a:pt x="653" y="732"/>
                </a:lnTo>
                <a:close/>
                <a:moveTo>
                  <a:pt x="578" y="732"/>
                </a:moveTo>
                <a:lnTo>
                  <a:pt x="530" y="732"/>
                </a:lnTo>
                <a:lnTo>
                  <a:pt x="530" y="682"/>
                </a:lnTo>
                <a:lnTo>
                  <a:pt x="578" y="682"/>
                </a:lnTo>
                <a:lnTo>
                  <a:pt x="578" y="732"/>
                </a:lnTo>
                <a:close/>
                <a:moveTo>
                  <a:pt x="502" y="732"/>
                </a:moveTo>
                <a:lnTo>
                  <a:pt x="455" y="732"/>
                </a:lnTo>
                <a:lnTo>
                  <a:pt x="455" y="682"/>
                </a:lnTo>
                <a:lnTo>
                  <a:pt x="502" y="682"/>
                </a:lnTo>
                <a:lnTo>
                  <a:pt x="502" y="732"/>
                </a:lnTo>
                <a:close/>
                <a:moveTo>
                  <a:pt x="3003" y="656"/>
                </a:moveTo>
                <a:lnTo>
                  <a:pt x="2954" y="656"/>
                </a:lnTo>
                <a:lnTo>
                  <a:pt x="2954" y="606"/>
                </a:lnTo>
                <a:lnTo>
                  <a:pt x="3003" y="606"/>
                </a:lnTo>
                <a:lnTo>
                  <a:pt x="3003" y="656"/>
                </a:lnTo>
                <a:close/>
                <a:moveTo>
                  <a:pt x="2928" y="656"/>
                </a:moveTo>
                <a:lnTo>
                  <a:pt x="2878" y="656"/>
                </a:lnTo>
                <a:lnTo>
                  <a:pt x="2878" y="606"/>
                </a:lnTo>
                <a:lnTo>
                  <a:pt x="2928" y="606"/>
                </a:lnTo>
                <a:lnTo>
                  <a:pt x="2928" y="656"/>
                </a:lnTo>
                <a:close/>
                <a:moveTo>
                  <a:pt x="2852" y="656"/>
                </a:moveTo>
                <a:lnTo>
                  <a:pt x="2802" y="656"/>
                </a:lnTo>
                <a:lnTo>
                  <a:pt x="2802" y="606"/>
                </a:lnTo>
                <a:lnTo>
                  <a:pt x="2852" y="606"/>
                </a:lnTo>
                <a:lnTo>
                  <a:pt x="2852" y="656"/>
                </a:lnTo>
                <a:close/>
                <a:moveTo>
                  <a:pt x="2776" y="656"/>
                </a:moveTo>
                <a:lnTo>
                  <a:pt x="2726" y="656"/>
                </a:lnTo>
                <a:lnTo>
                  <a:pt x="2726" y="606"/>
                </a:lnTo>
                <a:lnTo>
                  <a:pt x="2776" y="606"/>
                </a:lnTo>
                <a:lnTo>
                  <a:pt x="2776" y="656"/>
                </a:lnTo>
                <a:close/>
                <a:moveTo>
                  <a:pt x="2700" y="656"/>
                </a:moveTo>
                <a:lnTo>
                  <a:pt x="2651" y="656"/>
                </a:lnTo>
                <a:lnTo>
                  <a:pt x="2651" y="606"/>
                </a:lnTo>
                <a:lnTo>
                  <a:pt x="2700" y="606"/>
                </a:lnTo>
                <a:lnTo>
                  <a:pt x="2700" y="656"/>
                </a:lnTo>
                <a:close/>
                <a:moveTo>
                  <a:pt x="2622" y="656"/>
                </a:moveTo>
                <a:lnTo>
                  <a:pt x="2575" y="656"/>
                </a:lnTo>
                <a:lnTo>
                  <a:pt x="2575" y="606"/>
                </a:lnTo>
                <a:lnTo>
                  <a:pt x="2622" y="606"/>
                </a:lnTo>
                <a:lnTo>
                  <a:pt x="2622" y="656"/>
                </a:lnTo>
                <a:close/>
                <a:moveTo>
                  <a:pt x="2547" y="656"/>
                </a:moveTo>
                <a:lnTo>
                  <a:pt x="2499" y="656"/>
                </a:lnTo>
                <a:lnTo>
                  <a:pt x="2499" y="606"/>
                </a:lnTo>
                <a:lnTo>
                  <a:pt x="2547" y="606"/>
                </a:lnTo>
                <a:lnTo>
                  <a:pt x="2547" y="656"/>
                </a:lnTo>
                <a:close/>
                <a:moveTo>
                  <a:pt x="2471" y="656"/>
                </a:moveTo>
                <a:lnTo>
                  <a:pt x="2424" y="656"/>
                </a:lnTo>
                <a:lnTo>
                  <a:pt x="2424" y="606"/>
                </a:lnTo>
                <a:lnTo>
                  <a:pt x="2471" y="606"/>
                </a:lnTo>
                <a:lnTo>
                  <a:pt x="2471" y="656"/>
                </a:lnTo>
                <a:close/>
                <a:moveTo>
                  <a:pt x="2395" y="656"/>
                </a:moveTo>
                <a:lnTo>
                  <a:pt x="2348" y="656"/>
                </a:lnTo>
                <a:lnTo>
                  <a:pt x="2348" y="606"/>
                </a:lnTo>
                <a:lnTo>
                  <a:pt x="2395" y="606"/>
                </a:lnTo>
                <a:lnTo>
                  <a:pt x="2395" y="656"/>
                </a:lnTo>
                <a:close/>
                <a:moveTo>
                  <a:pt x="2319" y="656"/>
                </a:moveTo>
                <a:lnTo>
                  <a:pt x="2272" y="656"/>
                </a:lnTo>
                <a:lnTo>
                  <a:pt x="2272" y="606"/>
                </a:lnTo>
                <a:lnTo>
                  <a:pt x="2319" y="606"/>
                </a:lnTo>
                <a:lnTo>
                  <a:pt x="2319" y="656"/>
                </a:lnTo>
                <a:close/>
                <a:moveTo>
                  <a:pt x="2244" y="656"/>
                </a:moveTo>
                <a:lnTo>
                  <a:pt x="2196" y="656"/>
                </a:lnTo>
                <a:lnTo>
                  <a:pt x="2196" y="606"/>
                </a:lnTo>
                <a:lnTo>
                  <a:pt x="2244" y="606"/>
                </a:lnTo>
                <a:lnTo>
                  <a:pt x="2244" y="656"/>
                </a:lnTo>
                <a:close/>
                <a:moveTo>
                  <a:pt x="2168" y="656"/>
                </a:moveTo>
                <a:lnTo>
                  <a:pt x="2121" y="656"/>
                </a:lnTo>
                <a:lnTo>
                  <a:pt x="2121" y="606"/>
                </a:lnTo>
                <a:lnTo>
                  <a:pt x="2168" y="606"/>
                </a:lnTo>
                <a:lnTo>
                  <a:pt x="2168" y="656"/>
                </a:lnTo>
                <a:close/>
                <a:moveTo>
                  <a:pt x="2092" y="656"/>
                </a:moveTo>
                <a:lnTo>
                  <a:pt x="2045" y="656"/>
                </a:lnTo>
                <a:lnTo>
                  <a:pt x="2045" y="606"/>
                </a:lnTo>
                <a:lnTo>
                  <a:pt x="2092" y="606"/>
                </a:lnTo>
                <a:lnTo>
                  <a:pt x="2092" y="656"/>
                </a:lnTo>
                <a:close/>
                <a:moveTo>
                  <a:pt x="2016" y="656"/>
                </a:moveTo>
                <a:lnTo>
                  <a:pt x="1969" y="656"/>
                </a:lnTo>
                <a:lnTo>
                  <a:pt x="1969" y="606"/>
                </a:lnTo>
                <a:lnTo>
                  <a:pt x="2016" y="606"/>
                </a:lnTo>
                <a:lnTo>
                  <a:pt x="2016" y="656"/>
                </a:lnTo>
                <a:close/>
                <a:moveTo>
                  <a:pt x="1941" y="656"/>
                </a:moveTo>
                <a:lnTo>
                  <a:pt x="1893" y="656"/>
                </a:lnTo>
                <a:lnTo>
                  <a:pt x="1893" y="606"/>
                </a:lnTo>
                <a:lnTo>
                  <a:pt x="1941" y="606"/>
                </a:lnTo>
                <a:lnTo>
                  <a:pt x="1941" y="656"/>
                </a:lnTo>
                <a:close/>
                <a:moveTo>
                  <a:pt x="1865" y="656"/>
                </a:moveTo>
                <a:lnTo>
                  <a:pt x="1818" y="656"/>
                </a:lnTo>
                <a:lnTo>
                  <a:pt x="1818" y="606"/>
                </a:lnTo>
                <a:lnTo>
                  <a:pt x="1865" y="606"/>
                </a:lnTo>
                <a:lnTo>
                  <a:pt x="1865" y="656"/>
                </a:lnTo>
                <a:close/>
                <a:moveTo>
                  <a:pt x="1789" y="656"/>
                </a:moveTo>
                <a:lnTo>
                  <a:pt x="1742" y="656"/>
                </a:lnTo>
                <a:lnTo>
                  <a:pt x="1742" y="606"/>
                </a:lnTo>
                <a:lnTo>
                  <a:pt x="1789" y="606"/>
                </a:lnTo>
                <a:lnTo>
                  <a:pt x="1789" y="656"/>
                </a:lnTo>
                <a:close/>
                <a:moveTo>
                  <a:pt x="1714" y="656"/>
                </a:moveTo>
                <a:lnTo>
                  <a:pt x="1666" y="656"/>
                </a:lnTo>
                <a:lnTo>
                  <a:pt x="1666" y="606"/>
                </a:lnTo>
                <a:lnTo>
                  <a:pt x="1714" y="606"/>
                </a:lnTo>
                <a:lnTo>
                  <a:pt x="1714" y="656"/>
                </a:lnTo>
                <a:close/>
                <a:moveTo>
                  <a:pt x="1638" y="656"/>
                </a:moveTo>
                <a:lnTo>
                  <a:pt x="1591" y="656"/>
                </a:lnTo>
                <a:lnTo>
                  <a:pt x="1591" y="606"/>
                </a:lnTo>
                <a:lnTo>
                  <a:pt x="1638" y="606"/>
                </a:lnTo>
                <a:lnTo>
                  <a:pt x="1638" y="656"/>
                </a:lnTo>
                <a:close/>
                <a:moveTo>
                  <a:pt x="1108" y="656"/>
                </a:moveTo>
                <a:lnTo>
                  <a:pt x="1060" y="656"/>
                </a:lnTo>
                <a:lnTo>
                  <a:pt x="1060" y="606"/>
                </a:lnTo>
                <a:lnTo>
                  <a:pt x="1108" y="606"/>
                </a:lnTo>
                <a:lnTo>
                  <a:pt x="1108" y="656"/>
                </a:lnTo>
                <a:close/>
                <a:moveTo>
                  <a:pt x="1032" y="656"/>
                </a:moveTo>
                <a:lnTo>
                  <a:pt x="985" y="656"/>
                </a:lnTo>
                <a:lnTo>
                  <a:pt x="985" y="606"/>
                </a:lnTo>
                <a:lnTo>
                  <a:pt x="1032" y="606"/>
                </a:lnTo>
                <a:lnTo>
                  <a:pt x="1032" y="656"/>
                </a:lnTo>
                <a:close/>
                <a:moveTo>
                  <a:pt x="956" y="656"/>
                </a:moveTo>
                <a:lnTo>
                  <a:pt x="909" y="656"/>
                </a:lnTo>
                <a:lnTo>
                  <a:pt x="909" y="606"/>
                </a:lnTo>
                <a:lnTo>
                  <a:pt x="956" y="606"/>
                </a:lnTo>
                <a:lnTo>
                  <a:pt x="956" y="656"/>
                </a:lnTo>
                <a:close/>
                <a:moveTo>
                  <a:pt x="881" y="656"/>
                </a:moveTo>
                <a:lnTo>
                  <a:pt x="833" y="656"/>
                </a:lnTo>
                <a:lnTo>
                  <a:pt x="833" y="606"/>
                </a:lnTo>
                <a:lnTo>
                  <a:pt x="881" y="606"/>
                </a:lnTo>
                <a:lnTo>
                  <a:pt x="881" y="656"/>
                </a:lnTo>
                <a:close/>
                <a:moveTo>
                  <a:pt x="805" y="656"/>
                </a:moveTo>
                <a:lnTo>
                  <a:pt x="758" y="656"/>
                </a:lnTo>
                <a:lnTo>
                  <a:pt x="758" y="606"/>
                </a:lnTo>
                <a:lnTo>
                  <a:pt x="805" y="606"/>
                </a:lnTo>
                <a:lnTo>
                  <a:pt x="805" y="656"/>
                </a:lnTo>
                <a:close/>
                <a:moveTo>
                  <a:pt x="729" y="656"/>
                </a:moveTo>
                <a:lnTo>
                  <a:pt x="682" y="656"/>
                </a:lnTo>
                <a:lnTo>
                  <a:pt x="682" y="606"/>
                </a:lnTo>
                <a:lnTo>
                  <a:pt x="729" y="606"/>
                </a:lnTo>
                <a:lnTo>
                  <a:pt x="729" y="656"/>
                </a:lnTo>
                <a:close/>
                <a:moveTo>
                  <a:pt x="653" y="656"/>
                </a:moveTo>
                <a:lnTo>
                  <a:pt x="606" y="656"/>
                </a:lnTo>
                <a:lnTo>
                  <a:pt x="606" y="606"/>
                </a:lnTo>
                <a:lnTo>
                  <a:pt x="653" y="606"/>
                </a:lnTo>
                <a:lnTo>
                  <a:pt x="653" y="656"/>
                </a:lnTo>
                <a:close/>
                <a:moveTo>
                  <a:pt x="578" y="656"/>
                </a:moveTo>
                <a:lnTo>
                  <a:pt x="530" y="656"/>
                </a:lnTo>
                <a:lnTo>
                  <a:pt x="530" y="606"/>
                </a:lnTo>
                <a:lnTo>
                  <a:pt x="578" y="606"/>
                </a:lnTo>
                <a:lnTo>
                  <a:pt x="578" y="656"/>
                </a:lnTo>
                <a:close/>
                <a:moveTo>
                  <a:pt x="502" y="656"/>
                </a:moveTo>
                <a:lnTo>
                  <a:pt x="455" y="656"/>
                </a:lnTo>
                <a:lnTo>
                  <a:pt x="455" y="606"/>
                </a:lnTo>
                <a:lnTo>
                  <a:pt x="502" y="606"/>
                </a:lnTo>
                <a:lnTo>
                  <a:pt x="502" y="656"/>
                </a:lnTo>
                <a:close/>
                <a:moveTo>
                  <a:pt x="426" y="656"/>
                </a:moveTo>
                <a:lnTo>
                  <a:pt x="379" y="656"/>
                </a:lnTo>
                <a:lnTo>
                  <a:pt x="379" y="606"/>
                </a:lnTo>
                <a:lnTo>
                  <a:pt x="426" y="606"/>
                </a:lnTo>
                <a:lnTo>
                  <a:pt x="426" y="656"/>
                </a:lnTo>
                <a:close/>
                <a:moveTo>
                  <a:pt x="3155" y="578"/>
                </a:moveTo>
                <a:lnTo>
                  <a:pt x="3105" y="578"/>
                </a:lnTo>
                <a:lnTo>
                  <a:pt x="3105" y="531"/>
                </a:lnTo>
                <a:lnTo>
                  <a:pt x="3155" y="531"/>
                </a:lnTo>
                <a:lnTo>
                  <a:pt x="3155" y="578"/>
                </a:lnTo>
                <a:close/>
                <a:moveTo>
                  <a:pt x="3003" y="578"/>
                </a:moveTo>
                <a:lnTo>
                  <a:pt x="2954" y="578"/>
                </a:lnTo>
                <a:lnTo>
                  <a:pt x="2954" y="531"/>
                </a:lnTo>
                <a:lnTo>
                  <a:pt x="3003" y="531"/>
                </a:lnTo>
                <a:lnTo>
                  <a:pt x="3003" y="578"/>
                </a:lnTo>
                <a:close/>
                <a:moveTo>
                  <a:pt x="2928" y="578"/>
                </a:moveTo>
                <a:lnTo>
                  <a:pt x="2878" y="578"/>
                </a:lnTo>
                <a:lnTo>
                  <a:pt x="2878" y="531"/>
                </a:lnTo>
                <a:lnTo>
                  <a:pt x="2928" y="531"/>
                </a:lnTo>
                <a:lnTo>
                  <a:pt x="2928" y="578"/>
                </a:lnTo>
                <a:close/>
                <a:moveTo>
                  <a:pt x="2852" y="578"/>
                </a:moveTo>
                <a:lnTo>
                  <a:pt x="2802" y="578"/>
                </a:lnTo>
                <a:lnTo>
                  <a:pt x="2802" y="531"/>
                </a:lnTo>
                <a:lnTo>
                  <a:pt x="2852" y="531"/>
                </a:lnTo>
                <a:lnTo>
                  <a:pt x="2852" y="578"/>
                </a:lnTo>
                <a:close/>
                <a:moveTo>
                  <a:pt x="2776" y="578"/>
                </a:moveTo>
                <a:lnTo>
                  <a:pt x="2726" y="578"/>
                </a:lnTo>
                <a:lnTo>
                  <a:pt x="2726" y="531"/>
                </a:lnTo>
                <a:lnTo>
                  <a:pt x="2776" y="531"/>
                </a:lnTo>
                <a:lnTo>
                  <a:pt x="2776" y="578"/>
                </a:lnTo>
                <a:close/>
                <a:moveTo>
                  <a:pt x="2700" y="578"/>
                </a:moveTo>
                <a:lnTo>
                  <a:pt x="2651" y="578"/>
                </a:lnTo>
                <a:lnTo>
                  <a:pt x="2651" y="531"/>
                </a:lnTo>
                <a:lnTo>
                  <a:pt x="2700" y="531"/>
                </a:lnTo>
                <a:lnTo>
                  <a:pt x="2700" y="578"/>
                </a:lnTo>
                <a:close/>
                <a:moveTo>
                  <a:pt x="2622" y="578"/>
                </a:moveTo>
                <a:lnTo>
                  <a:pt x="2575" y="578"/>
                </a:lnTo>
                <a:lnTo>
                  <a:pt x="2575" y="531"/>
                </a:lnTo>
                <a:lnTo>
                  <a:pt x="2622" y="531"/>
                </a:lnTo>
                <a:lnTo>
                  <a:pt x="2622" y="578"/>
                </a:lnTo>
                <a:close/>
                <a:moveTo>
                  <a:pt x="2547" y="578"/>
                </a:moveTo>
                <a:lnTo>
                  <a:pt x="2499" y="578"/>
                </a:lnTo>
                <a:lnTo>
                  <a:pt x="2499" y="531"/>
                </a:lnTo>
                <a:lnTo>
                  <a:pt x="2547" y="531"/>
                </a:lnTo>
                <a:lnTo>
                  <a:pt x="2547" y="578"/>
                </a:lnTo>
                <a:close/>
                <a:moveTo>
                  <a:pt x="2471" y="578"/>
                </a:moveTo>
                <a:lnTo>
                  <a:pt x="2424" y="578"/>
                </a:lnTo>
                <a:lnTo>
                  <a:pt x="2424" y="531"/>
                </a:lnTo>
                <a:lnTo>
                  <a:pt x="2471" y="531"/>
                </a:lnTo>
                <a:lnTo>
                  <a:pt x="2471" y="578"/>
                </a:lnTo>
                <a:close/>
                <a:moveTo>
                  <a:pt x="2395" y="578"/>
                </a:moveTo>
                <a:lnTo>
                  <a:pt x="2348" y="578"/>
                </a:lnTo>
                <a:lnTo>
                  <a:pt x="2348" y="531"/>
                </a:lnTo>
                <a:lnTo>
                  <a:pt x="2395" y="531"/>
                </a:lnTo>
                <a:lnTo>
                  <a:pt x="2395" y="578"/>
                </a:lnTo>
                <a:close/>
                <a:moveTo>
                  <a:pt x="2319" y="578"/>
                </a:moveTo>
                <a:lnTo>
                  <a:pt x="2272" y="578"/>
                </a:lnTo>
                <a:lnTo>
                  <a:pt x="2272" y="531"/>
                </a:lnTo>
                <a:lnTo>
                  <a:pt x="2319" y="531"/>
                </a:lnTo>
                <a:lnTo>
                  <a:pt x="2319" y="578"/>
                </a:lnTo>
                <a:close/>
                <a:moveTo>
                  <a:pt x="2244" y="578"/>
                </a:moveTo>
                <a:lnTo>
                  <a:pt x="2196" y="578"/>
                </a:lnTo>
                <a:lnTo>
                  <a:pt x="2196" y="531"/>
                </a:lnTo>
                <a:lnTo>
                  <a:pt x="2244" y="531"/>
                </a:lnTo>
                <a:lnTo>
                  <a:pt x="2244" y="578"/>
                </a:lnTo>
                <a:close/>
                <a:moveTo>
                  <a:pt x="2168" y="578"/>
                </a:moveTo>
                <a:lnTo>
                  <a:pt x="2121" y="578"/>
                </a:lnTo>
                <a:lnTo>
                  <a:pt x="2121" y="531"/>
                </a:lnTo>
                <a:lnTo>
                  <a:pt x="2168" y="531"/>
                </a:lnTo>
                <a:lnTo>
                  <a:pt x="2168" y="578"/>
                </a:lnTo>
                <a:close/>
                <a:moveTo>
                  <a:pt x="2092" y="578"/>
                </a:moveTo>
                <a:lnTo>
                  <a:pt x="2045" y="578"/>
                </a:lnTo>
                <a:lnTo>
                  <a:pt x="2045" y="531"/>
                </a:lnTo>
                <a:lnTo>
                  <a:pt x="2092" y="531"/>
                </a:lnTo>
                <a:lnTo>
                  <a:pt x="2092" y="578"/>
                </a:lnTo>
                <a:close/>
                <a:moveTo>
                  <a:pt x="2016" y="578"/>
                </a:moveTo>
                <a:lnTo>
                  <a:pt x="1969" y="578"/>
                </a:lnTo>
                <a:lnTo>
                  <a:pt x="1969" y="531"/>
                </a:lnTo>
                <a:lnTo>
                  <a:pt x="2016" y="531"/>
                </a:lnTo>
                <a:lnTo>
                  <a:pt x="2016" y="578"/>
                </a:lnTo>
                <a:close/>
                <a:moveTo>
                  <a:pt x="1941" y="578"/>
                </a:moveTo>
                <a:lnTo>
                  <a:pt x="1893" y="578"/>
                </a:lnTo>
                <a:lnTo>
                  <a:pt x="1893" y="531"/>
                </a:lnTo>
                <a:lnTo>
                  <a:pt x="1941" y="531"/>
                </a:lnTo>
                <a:lnTo>
                  <a:pt x="1941" y="578"/>
                </a:lnTo>
                <a:close/>
                <a:moveTo>
                  <a:pt x="1865" y="578"/>
                </a:moveTo>
                <a:lnTo>
                  <a:pt x="1818" y="578"/>
                </a:lnTo>
                <a:lnTo>
                  <a:pt x="1818" y="531"/>
                </a:lnTo>
                <a:lnTo>
                  <a:pt x="1865" y="531"/>
                </a:lnTo>
                <a:lnTo>
                  <a:pt x="1865" y="578"/>
                </a:lnTo>
                <a:close/>
                <a:moveTo>
                  <a:pt x="1789" y="578"/>
                </a:moveTo>
                <a:lnTo>
                  <a:pt x="1742" y="578"/>
                </a:lnTo>
                <a:lnTo>
                  <a:pt x="1742" y="531"/>
                </a:lnTo>
                <a:lnTo>
                  <a:pt x="1789" y="531"/>
                </a:lnTo>
                <a:lnTo>
                  <a:pt x="1789" y="578"/>
                </a:lnTo>
                <a:close/>
                <a:moveTo>
                  <a:pt x="1638" y="578"/>
                </a:moveTo>
                <a:lnTo>
                  <a:pt x="1591" y="578"/>
                </a:lnTo>
                <a:lnTo>
                  <a:pt x="1591" y="531"/>
                </a:lnTo>
                <a:lnTo>
                  <a:pt x="1638" y="531"/>
                </a:lnTo>
                <a:lnTo>
                  <a:pt x="1638" y="578"/>
                </a:lnTo>
                <a:close/>
                <a:moveTo>
                  <a:pt x="1562" y="578"/>
                </a:moveTo>
                <a:lnTo>
                  <a:pt x="1515" y="578"/>
                </a:lnTo>
                <a:lnTo>
                  <a:pt x="1515" y="531"/>
                </a:lnTo>
                <a:lnTo>
                  <a:pt x="1562" y="531"/>
                </a:lnTo>
                <a:lnTo>
                  <a:pt x="1562" y="578"/>
                </a:lnTo>
                <a:close/>
                <a:moveTo>
                  <a:pt x="1032" y="578"/>
                </a:moveTo>
                <a:lnTo>
                  <a:pt x="985" y="578"/>
                </a:lnTo>
                <a:lnTo>
                  <a:pt x="985" y="531"/>
                </a:lnTo>
                <a:lnTo>
                  <a:pt x="1032" y="531"/>
                </a:lnTo>
                <a:lnTo>
                  <a:pt x="1032" y="578"/>
                </a:lnTo>
                <a:close/>
                <a:moveTo>
                  <a:pt x="956" y="578"/>
                </a:moveTo>
                <a:lnTo>
                  <a:pt x="909" y="578"/>
                </a:lnTo>
                <a:lnTo>
                  <a:pt x="909" y="531"/>
                </a:lnTo>
                <a:lnTo>
                  <a:pt x="956" y="531"/>
                </a:lnTo>
                <a:lnTo>
                  <a:pt x="956" y="578"/>
                </a:lnTo>
                <a:close/>
                <a:moveTo>
                  <a:pt x="881" y="578"/>
                </a:moveTo>
                <a:lnTo>
                  <a:pt x="833" y="578"/>
                </a:lnTo>
                <a:lnTo>
                  <a:pt x="833" y="531"/>
                </a:lnTo>
                <a:lnTo>
                  <a:pt x="881" y="531"/>
                </a:lnTo>
                <a:lnTo>
                  <a:pt x="881" y="578"/>
                </a:lnTo>
                <a:close/>
                <a:moveTo>
                  <a:pt x="805" y="578"/>
                </a:moveTo>
                <a:lnTo>
                  <a:pt x="758" y="578"/>
                </a:lnTo>
                <a:lnTo>
                  <a:pt x="758" y="531"/>
                </a:lnTo>
                <a:lnTo>
                  <a:pt x="805" y="531"/>
                </a:lnTo>
                <a:lnTo>
                  <a:pt x="805" y="578"/>
                </a:lnTo>
                <a:close/>
                <a:moveTo>
                  <a:pt x="729" y="578"/>
                </a:moveTo>
                <a:lnTo>
                  <a:pt x="682" y="578"/>
                </a:lnTo>
                <a:lnTo>
                  <a:pt x="682" y="531"/>
                </a:lnTo>
                <a:lnTo>
                  <a:pt x="729" y="531"/>
                </a:lnTo>
                <a:lnTo>
                  <a:pt x="729" y="578"/>
                </a:lnTo>
                <a:close/>
                <a:moveTo>
                  <a:pt x="653" y="578"/>
                </a:moveTo>
                <a:lnTo>
                  <a:pt x="606" y="578"/>
                </a:lnTo>
                <a:lnTo>
                  <a:pt x="606" y="531"/>
                </a:lnTo>
                <a:lnTo>
                  <a:pt x="653" y="531"/>
                </a:lnTo>
                <a:lnTo>
                  <a:pt x="653" y="578"/>
                </a:lnTo>
                <a:close/>
                <a:moveTo>
                  <a:pt x="578" y="578"/>
                </a:moveTo>
                <a:lnTo>
                  <a:pt x="530" y="578"/>
                </a:lnTo>
                <a:lnTo>
                  <a:pt x="530" y="531"/>
                </a:lnTo>
                <a:lnTo>
                  <a:pt x="578" y="531"/>
                </a:lnTo>
                <a:lnTo>
                  <a:pt x="578" y="578"/>
                </a:lnTo>
                <a:close/>
                <a:moveTo>
                  <a:pt x="502" y="578"/>
                </a:moveTo>
                <a:lnTo>
                  <a:pt x="455" y="578"/>
                </a:lnTo>
                <a:lnTo>
                  <a:pt x="455" y="531"/>
                </a:lnTo>
                <a:lnTo>
                  <a:pt x="502" y="531"/>
                </a:lnTo>
                <a:lnTo>
                  <a:pt x="502" y="578"/>
                </a:lnTo>
                <a:close/>
                <a:moveTo>
                  <a:pt x="426" y="578"/>
                </a:moveTo>
                <a:lnTo>
                  <a:pt x="379" y="578"/>
                </a:lnTo>
                <a:lnTo>
                  <a:pt x="379" y="531"/>
                </a:lnTo>
                <a:lnTo>
                  <a:pt x="426" y="531"/>
                </a:lnTo>
                <a:lnTo>
                  <a:pt x="426" y="578"/>
                </a:lnTo>
                <a:close/>
                <a:moveTo>
                  <a:pt x="351" y="578"/>
                </a:moveTo>
                <a:lnTo>
                  <a:pt x="303" y="578"/>
                </a:lnTo>
                <a:lnTo>
                  <a:pt x="303" y="531"/>
                </a:lnTo>
                <a:lnTo>
                  <a:pt x="351" y="531"/>
                </a:lnTo>
                <a:lnTo>
                  <a:pt x="351" y="578"/>
                </a:lnTo>
                <a:close/>
                <a:moveTo>
                  <a:pt x="48" y="578"/>
                </a:moveTo>
                <a:lnTo>
                  <a:pt x="0" y="578"/>
                </a:lnTo>
                <a:lnTo>
                  <a:pt x="0" y="531"/>
                </a:lnTo>
                <a:lnTo>
                  <a:pt x="48" y="531"/>
                </a:lnTo>
                <a:lnTo>
                  <a:pt x="48" y="578"/>
                </a:lnTo>
                <a:close/>
                <a:moveTo>
                  <a:pt x="3306" y="502"/>
                </a:moveTo>
                <a:lnTo>
                  <a:pt x="3257" y="502"/>
                </a:lnTo>
                <a:lnTo>
                  <a:pt x="3257" y="455"/>
                </a:lnTo>
                <a:lnTo>
                  <a:pt x="3306" y="455"/>
                </a:lnTo>
                <a:lnTo>
                  <a:pt x="3306" y="502"/>
                </a:lnTo>
                <a:close/>
                <a:moveTo>
                  <a:pt x="3230" y="502"/>
                </a:moveTo>
                <a:lnTo>
                  <a:pt x="3181" y="502"/>
                </a:lnTo>
                <a:lnTo>
                  <a:pt x="3181" y="455"/>
                </a:lnTo>
                <a:lnTo>
                  <a:pt x="3230" y="455"/>
                </a:lnTo>
                <a:lnTo>
                  <a:pt x="3230" y="502"/>
                </a:lnTo>
                <a:close/>
                <a:moveTo>
                  <a:pt x="3155" y="502"/>
                </a:moveTo>
                <a:lnTo>
                  <a:pt x="3105" y="502"/>
                </a:lnTo>
                <a:lnTo>
                  <a:pt x="3105" y="455"/>
                </a:lnTo>
                <a:lnTo>
                  <a:pt x="3155" y="455"/>
                </a:lnTo>
                <a:lnTo>
                  <a:pt x="3155" y="502"/>
                </a:lnTo>
                <a:close/>
                <a:moveTo>
                  <a:pt x="3079" y="502"/>
                </a:moveTo>
                <a:lnTo>
                  <a:pt x="3029" y="502"/>
                </a:lnTo>
                <a:lnTo>
                  <a:pt x="3029" y="455"/>
                </a:lnTo>
                <a:lnTo>
                  <a:pt x="3079" y="455"/>
                </a:lnTo>
                <a:lnTo>
                  <a:pt x="3079" y="502"/>
                </a:lnTo>
                <a:close/>
                <a:moveTo>
                  <a:pt x="3003" y="502"/>
                </a:moveTo>
                <a:lnTo>
                  <a:pt x="2954" y="502"/>
                </a:lnTo>
                <a:lnTo>
                  <a:pt x="2954" y="455"/>
                </a:lnTo>
                <a:lnTo>
                  <a:pt x="3003" y="455"/>
                </a:lnTo>
                <a:lnTo>
                  <a:pt x="3003" y="502"/>
                </a:lnTo>
                <a:close/>
                <a:moveTo>
                  <a:pt x="2928" y="502"/>
                </a:moveTo>
                <a:lnTo>
                  <a:pt x="2878" y="502"/>
                </a:lnTo>
                <a:lnTo>
                  <a:pt x="2878" y="455"/>
                </a:lnTo>
                <a:lnTo>
                  <a:pt x="2928" y="455"/>
                </a:lnTo>
                <a:lnTo>
                  <a:pt x="2928" y="502"/>
                </a:lnTo>
                <a:close/>
                <a:moveTo>
                  <a:pt x="2852" y="502"/>
                </a:moveTo>
                <a:lnTo>
                  <a:pt x="2802" y="502"/>
                </a:lnTo>
                <a:lnTo>
                  <a:pt x="2802" y="455"/>
                </a:lnTo>
                <a:lnTo>
                  <a:pt x="2852" y="455"/>
                </a:lnTo>
                <a:lnTo>
                  <a:pt x="2852" y="502"/>
                </a:lnTo>
                <a:close/>
                <a:moveTo>
                  <a:pt x="2776" y="502"/>
                </a:moveTo>
                <a:lnTo>
                  <a:pt x="2726" y="502"/>
                </a:lnTo>
                <a:lnTo>
                  <a:pt x="2726" y="455"/>
                </a:lnTo>
                <a:lnTo>
                  <a:pt x="2776" y="455"/>
                </a:lnTo>
                <a:lnTo>
                  <a:pt x="2776" y="502"/>
                </a:lnTo>
                <a:close/>
                <a:moveTo>
                  <a:pt x="2700" y="502"/>
                </a:moveTo>
                <a:lnTo>
                  <a:pt x="2651" y="502"/>
                </a:lnTo>
                <a:lnTo>
                  <a:pt x="2651" y="455"/>
                </a:lnTo>
                <a:lnTo>
                  <a:pt x="2700" y="455"/>
                </a:lnTo>
                <a:lnTo>
                  <a:pt x="2700" y="502"/>
                </a:lnTo>
                <a:close/>
                <a:moveTo>
                  <a:pt x="2622" y="502"/>
                </a:moveTo>
                <a:lnTo>
                  <a:pt x="2575" y="502"/>
                </a:lnTo>
                <a:lnTo>
                  <a:pt x="2575" y="455"/>
                </a:lnTo>
                <a:lnTo>
                  <a:pt x="2622" y="455"/>
                </a:lnTo>
                <a:lnTo>
                  <a:pt x="2622" y="502"/>
                </a:lnTo>
                <a:close/>
                <a:moveTo>
                  <a:pt x="2547" y="502"/>
                </a:moveTo>
                <a:lnTo>
                  <a:pt x="2499" y="502"/>
                </a:lnTo>
                <a:lnTo>
                  <a:pt x="2499" y="455"/>
                </a:lnTo>
                <a:lnTo>
                  <a:pt x="2547" y="455"/>
                </a:lnTo>
                <a:lnTo>
                  <a:pt x="2547" y="502"/>
                </a:lnTo>
                <a:close/>
                <a:moveTo>
                  <a:pt x="2471" y="502"/>
                </a:moveTo>
                <a:lnTo>
                  <a:pt x="2424" y="502"/>
                </a:lnTo>
                <a:lnTo>
                  <a:pt x="2424" y="455"/>
                </a:lnTo>
                <a:lnTo>
                  <a:pt x="2471" y="455"/>
                </a:lnTo>
                <a:lnTo>
                  <a:pt x="2471" y="502"/>
                </a:lnTo>
                <a:close/>
                <a:moveTo>
                  <a:pt x="2395" y="502"/>
                </a:moveTo>
                <a:lnTo>
                  <a:pt x="2348" y="502"/>
                </a:lnTo>
                <a:lnTo>
                  <a:pt x="2348" y="455"/>
                </a:lnTo>
                <a:lnTo>
                  <a:pt x="2395" y="455"/>
                </a:lnTo>
                <a:lnTo>
                  <a:pt x="2395" y="502"/>
                </a:lnTo>
                <a:close/>
                <a:moveTo>
                  <a:pt x="2319" y="502"/>
                </a:moveTo>
                <a:lnTo>
                  <a:pt x="2272" y="502"/>
                </a:lnTo>
                <a:lnTo>
                  <a:pt x="2272" y="455"/>
                </a:lnTo>
                <a:lnTo>
                  <a:pt x="2319" y="455"/>
                </a:lnTo>
                <a:lnTo>
                  <a:pt x="2319" y="502"/>
                </a:lnTo>
                <a:close/>
                <a:moveTo>
                  <a:pt x="2244" y="502"/>
                </a:moveTo>
                <a:lnTo>
                  <a:pt x="2196" y="502"/>
                </a:lnTo>
                <a:lnTo>
                  <a:pt x="2196" y="455"/>
                </a:lnTo>
                <a:lnTo>
                  <a:pt x="2244" y="455"/>
                </a:lnTo>
                <a:lnTo>
                  <a:pt x="2244" y="502"/>
                </a:lnTo>
                <a:close/>
                <a:moveTo>
                  <a:pt x="2168" y="502"/>
                </a:moveTo>
                <a:lnTo>
                  <a:pt x="2121" y="502"/>
                </a:lnTo>
                <a:lnTo>
                  <a:pt x="2121" y="455"/>
                </a:lnTo>
                <a:lnTo>
                  <a:pt x="2168" y="455"/>
                </a:lnTo>
                <a:lnTo>
                  <a:pt x="2168" y="502"/>
                </a:lnTo>
                <a:close/>
                <a:moveTo>
                  <a:pt x="2092" y="502"/>
                </a:moveTo>
                <a:lnTo>
                  <a:pt x="2045" y="502"/>
                </a:lnTo>
                <a:lnTo>
                  <a:pt x="2045" y="455"/>
                </a:lnTo>
                <a:lnTo>
                  <a:pt x="2092" y="455"/>
                </a:lnTo>
                <a:lnTo>
                  <a:pt x="2092" y="502"/>
                </a:lnTo>
                <a:close/>
                <a:moveTo>
                  <a:pt x="2016" y="502"/>
                </a:moveTo>
                <a:lnTo>
                  <a:pt x="1969" y="502"/>
                </a:lnTo>
                <a:lnTo>
                  <a:pt x="1969" y="455"/>
                </a:lnTo>
                <a:lnTo>
                  <a:pt x="2016" y="455"/>
                </a:lnTo>
                <a:lnTo>
                  <a:pt x="2016" y="502"/>
                </a:lnTo>
                <a:close/>
                <a:moveTo>
                  <a:pt x="1941" y="502"/>
                </a:moveTo>
                <a:lnTo>
                  <a:pt x="1893" y="502"/>
                </a:lnTo>
                <a:lnTo>
                  <a:pt x="1893" y="455"/>
                </a:lnTo>
                <a:lnTo>
                  <a:pt x="1941" y="455"/>
                </a:lnTo>
                <a:lnTo>
                  <a:pt x="1941" y="502"/>
                </a:lnTo>
                <a:close/>
                <a:moveTo>
                  <a:pt x="1789" y="502"/>
                </a:moveTo>
                <a:lnTo>
                  <a:pt x="1742" y="502"/>
                </a:lnTo>
                <a:lnTo>
                  <a:pt x="1742" y="455"/>
                </a:lnTo>
                <a:lnTo>
                  <a:pt x="1789" y="455"/>
                </a:lnTo>
                <a:lnTo>
                  <a:pt x="1789" y="502"/>
                </a:lnTo>
                <a:close/>
                <a:moveTo>
                  <a:pt x="1714" y="502"/>
                </a:moveTo>
                <a:lnTo>
                  <a:pt x="1666" y="502"/>
                </a:lnTo>
                <a:lnTo>
                  <a:pt x="1666" y="455"/>
                </a:lnTo>
                <a:lnTo>
                  <a:pt x="1714" y="455"/>
                </a:lnTo>
                <a:lnTo>
                  <a:pt x="1714" y="502"/>
                </a:lnTo>
                <a:close/>
                <a:moveTo>
                  <a:pt x="1562" y="502"/>
                </a:moveTo>
                <a:lnTo>
                  <a:pt x="1515" y="502"/>
                </a:lnTo>
                <a:lnTo>
                  <a:pt x="1515" y="455"/>
                </a:lnTo>
                <a:lnTo>
                  <a:pt x="1562" y="455"/>
                </a:lnTo>
                <a:lnTo>
                  <a:pt x="1562" y="502"/>
                </a:lnTo>
                <a:close/>
                <a:moveTo>
                  <a:pt x="1184" y="502"/>
                </a:moveTo>
                <a:lnTo>
                  <a:pt x="1136" y="502"/>
                </a:lnTo>
                <a:lnTo>
                  <a:pt x="1136" y="455"/>
                </a:lnTo>
                <a:lnTo>
                  <a:pt x="1184" y="455"/>
                </a:lnTo>
                <a:lnTo>
                  <a:pt x="1184" y="502"/>
                </a:lnTo>
                <a:close/>
                <a:moveTo>
                  <a:pt x="956" y="502"/>
                </a:moveTo>
                <a:lnTo>
                  <a:pt x="909" y="502"/>
                </a:lnTo>
                <a:lnTo>
                  <a:pt x="909" y="455"/>
                </a:lnTo>
                <a:lnTo>
                  <a:pt x="956" y="455"/>
                </a:lnTo>
                <a:lnTo>
                  <a:pt x="956" y="502"/>
                </a:lnTo>
                <a:close/>
                <a:moveTo>
                  <a:pt x="881" y="502"/>
                </a:moveTo>
                <a:lnTo>
                  <a:pt x="833" y="502"/>
                </a:lnTo>
                <a:lnTo>
                  <a:pt x="833" y="455"/>
                </a:lnTo>
                <a:lnTo>
                  <a:pt x="881" y="455"/>
                </a:lnTo>
                <a:lnTo>
                  <a:pt x="881" y="502"/>
                </a:lnTo>
                <a:close/>
                <a:moveTo>
                  <a:pt x="729" y="502"/>
                </a:moveTo>
                <a:lnTo>
                  <a:pt x="682" y="502"/>
                </a:lnTo>
                <a:lnTo>
                  <a:pt x="682" y="455"/>
                </a:lnTo>
                <a:lnTo>
                  <a:pt x="729" y="455"/>
                </a:lnTo>
                <a:lnTo>
                  <a:pt x="729" y="502"/>
                </a:lnTo>
                <a:close/>
                <a:moveTo>
                  <a:pt x="653" y="502"/>
                </a:moveTo>
                <a:lnTo>
                  <a:pt x="606" y="502"/>
                </a:lnTo>
                <a:lnTo>
                  <a:pt x="606" y="455"/>
                </a:lnTo>
                <a:lnTo>
                  <a:pt x="653" y="455"/>
                </a:lnTo>
                <a:lnTo>
                  <a:pt x="653" y="502"/>
                </a:lnTo>
                <a:close/>
                <a:moveTo>
                  <a:pt x="578" y="502"/>
                </a:moveTo>
                <a:lnTo>
                  <a:pt x="530" y="502"/>
                </a:lnTo>
                <a:lnTo>
                  <a:pt x="530" y="455"/>
                </a:lnTo>
                <a:lnTo>
                  <a:pt x="578" y="455"/>
                </a:lnTo>
                <a:lnTo>
                  <a:pt x="578" y="502"/>
                </a:lnTo>
                <a:close/>
                <a:moveTo>
                  <a:pt x="502" y="502"/>
                </a:moveTo>
                <a:lnTo>
                  <a:pt x="455" y="502"/>
                </a:lnTo>
                <a:lnTo>
                  <a:pt x="455" y="455"/>
                </a:lnTo>
                <a:lnTo>
                  <a:pt x="502" y="455"/>
                </a:lnTo>
                <a:lnTo>
                  <a:pt x="502" y="502"/>
                </a:lnTo>
                <a:close/>
                <a:moveTo>
                  <a:pt x="426" y="502"/>
                </a:moveTo>
                <a:lnTo>
                  <a:pt x="379" y="502"/>
                </a:lnTo>
                <a:lnTo>
                  <a:pt x="379" y="455"/>
                </a:lnTo>
                <a:lnTo>
                  <a:pt x="426" y="455"/>
                </a:lnTo>
                <a:lnTo>
                  <a:pt x="426" y="502"/>
                </a:lnTo>
                <a:close/>
                <a:moveTo>
                  <a:pt x="351" y="502"/>
                </a:moveTo>
                <a:lnTo>
                  <a:pt x="303" y="502"/>
                </a:lnTo>
                <a:lnTo>
                  <a:pt x="303" y="455"/>
                </a:lnTo>
                <a:lnTo>
                  <a:pt x="351" y="455"/>
                </a:lnTo>
                <a:lnTo>
                  <a:pt x="351" y="502"/>
                </a:lnTo>
                <a:close/>
                <a:moveTo>
                  <a:pt x="275" y="502"/>
                </a:moveTo>
                <a:lnTo>
                  <a:pt x="227" y="502"/>
                </a:lnTo>
                <a:lnTo>
                  <a:pt x="227" y="455"/>
                </a:lnTo>
                <a:lnTo>
                  <a:pt x="275" y="455"/>
                </a:lnTo>
                <a:lnTo>
                  <a:pt x="275" y="502"/>
                </a:lnTo>
                <a:close/>
                <a:moveTo>
                  <a:pt x="123" y="502"/>
                </a:moveTo>
                <a:lnTo>
                  <a:pt x="76" y="502"/>
                </a:lnTo>
                <a:lnTo>
                  <a:pt x="76" y="455"/>
                </a:lnTo>
                <a:lnTo>
                  <a:pt x="123" y="455"/>
                </a:lnTo>
                <a:lnTo>
                  <a:pt x="123" y="502"/>
                </a:lnTo>
                <a:close/>
                <a:moveTo>
                  <a:pt x="3458" y="426"/>
                </a:moveTo>
                <a:lnTo>
                  <a:pt x="3408" y="426"/>
                </a:lnTo>
                <a:lnTo>
                  <a:pt x="3408" y="379"/>
                </a:lnTo>
                <a:lnTo>
                  <a:pt x="3458" y="379"/>
                </a:lnTo>
                <a:lnTo>
                  <a:pt x="3458" y="426"/>
                </a:lnTo>
                <a:close/>
                <a:moveTo>
                  <a:pt x="3382" y="426"/>
                </a:moveTo>
                <a:lnTo>
                  <a:pt x="3332" y="426"/>
                </a:lnTo>
                <a:lnTo>
                  <a:pt x="3332" y="379"/>
                </a:lnTo>
                <a:lnTo>
                  <a:pt x="3382" y="379"/>
                </a:lnTo>
                <a:lnTo>
                  <a:pt x="3382" y="426"/>
                </a:lnTo>
                <a:close/>
                <a:moveTo>
                  <a:pt x="3306" y="426"/>
                </a:moveTo>
                <a:lnTo>
                  <a:pt x="3257" y="426"/>
                </a:lnTo>
                <a:lnTo>
                  <a:pt x="3257" y="379"/>
                </a:lnTo>
                <a:lnTo>
                  <a:pt x="3306" y="379"/>
                </a:lnTo>
                <a:lnTo>
                  <a:pt x="3306" y="426"/>
                </a:lnTo>
                <a:close/>
                <a:moveTo>
                  <a:pt x="3230" y="426"/>
                </a:moveTo>
                <a:lnTo>
                  <a:pt x="3181" y="426"/>
                </a:lnTo>
                <a:lnTo>
                  <a:pt x="3181" y="379"/>
                </a:lnTo>
                <a:lnTo>
                  <a:pt x="3230" y="379"/>
                </a:lnTo>
                <a:lnTo>
                  <a:pt x="3230" y="426"/>
                </a:lnTo>
                <a:close/>
                <a:moveTo>
                  <a:pt x="3155" y="426"/>
                </a:moveTo>
                <a:lnTo>
                  <a:pt x="3105" y="426"/>
                </a:lnTo>
                <a:lnTo>
                  <a:pt x="3105" y="379"/>
                </a:lnTo>
                <a:lnTo>
                  <a:pt x="3155" y="379"/>
                </a:lnTo>
                <a:lnTo>
                  <a:pt x="3155" y="426"/>
                </a:lnTo>
                <a:close/>
                <a:moveTo>
                  <a:pt x="3079" y="426"/>
                </a:moveTo>
                <a:lnTo>
                  <a:pt x="3029" y="426"/>
                </a:lnTo>
                <a:lnTo>
                  <a:pt x="3029" y="379"/>
                </a:lnTo>
                <a:lnTo>
                  <a:pt x="3079" y="379"/>
                </a:lnTo>
                <a:lnTo>
                  <a:pt x="3079" y="426"/>
                </a:lnTo>
                <a:close/>
                <a:moveTo>
                  <a:pt x="3003" y="426"/>
                </a:moveTo>
                <a:lnTo>
                  <a:pt x="2954" y="426"/>
                </a:lnTo>
                <a:lnTo>
                  <a:pt x="2954" y="379"/>
                </a:lnTo>
                <a:lnTo>
                  <a:pt x="3003" y="379"/>
                </a:lnTo>
                <a:lnTo>
                  <a:pt x="3003" y="426"/>
                </a:lnTo>
                <a:close/>
                <a:moveTo>
                  <a:pt x="2928" y="426"/>
                </a:moveTo>
                <a:lnTo>
                  <a:pt x="2878" y="426"/>
                </a:lnTo>
                <a:lnTo>
                  <a:pt x="2878" y="379"/>
                </a:lnTo>
                <a:lnTo>
                  <a:pt x="2928" y="379"/>
                </a:lnTo>
                <a:lnTo>
                  <a:pt x="2928" y="426"/>
                </a:lnTo>
                <a:close/>
                <a:moveTo>
                  <a:pt x="2852" y="426"/>
                </a:moveTo>
                <a:lnTo>
                  <a:pt x="2802" y="426"/>
                </a:lnTo>
                <a:lnTo>
                  <a:pt x="2802" y="379"/>
                </a:lnTo>
                <a:lnTo>
                  <a:pt x="2852" y="379"/>
                </a:lnTo>
                <a:lnTo>
                  <a:pt x="2852" y="426"/>
                </a:lnTo>
                <a:close/>
                <a:moveTo>
                  <a:pt x="2776" y="426"/>
                </a:moveTo>
                <a:lnTo>
                  <a:pt x="2726" y="426"/>
                </a:lnTo>
                <a:lnTo>
                  <a:pt x="2726" y="379"/>
                </a:lnTo>
                <a:lnTo>
                  <a:pt x="2776" y="379"/>
                </a:lnTo>
                <a:lnTo>
                  <a:pt x="2776" y="426"/>
                </a:lnTo>
                <a:close/>
                <a:moveTo>
                  <a:pt x="2700" y="426"/>
                </a:moveTo>
                <a:lnTo>
                  <a:pt x="2651" y="426"/>
                </a:lnTo>
                <a:lnTo>
                  <a:pt x="2651" y="379"/>
                </a:lnTo>
                <a:lnTo>
                  <a:pt x="2700" y="379"/>
                </a:lnTo>
                <a:lnTo>
                  <a:pt x="2700" y="426"/>
                </a:lnTo>
                <a:close/>
                <a:moveTo>
                  <a:pt x="2622" y="426"/>
                </a:moveTo>
                <a:lnTo>
                  <a:pt x="2575" y="426"/>
                </a:lnTo>
                <a:lnTo>
                  <a:pt x="2575" y="379"/>
                </a:lnTo>
                <a:lnTo>
                  <a:pt x="2622" y="379"/>
                </a:lnTo>
                <a:lnTo>
                  <a:pt x="2622" y="426"/>
                </a:lnTo>
                <a:close/>
                <a:moveTo>
                  <a:pt x="2547" y="426"/>
                </a:moveTo>
                <a:lnTo>
                  <a:pt x="2499" y="426"/>
                </a:lnTo>
                <a:lnTo>
                  <a:pt x="2499" y="379"/>
                </a:lnTo>
                <a:lnTo>
                  <a:pt x="2547" y="379"/>
                </a:lnTo>
                <a:lnTo>
                  <a:pt x="2547" y="426"/>
                </a:lnTo>
                <a:close/>
                <a:moveTo>
                  <a:pt x="2471" y="426"/>
                </a:moveTo>
                <a:lnTo>
                  <a:pt x="2424" y="426"/>
                </a:lnTo>
                <a:lnTo>
                  <a:pt x="2424" y="379"/>
                </a:lnTo>
                <a:lnTo>
                  <a:pt x="2471" y="379"/>
                </a:lnTo>
                <a:lnTo>
                  <a:pt x="2471" y="426"/>
                </a:lnTo>
                <a:close/>
                <a:moveTo>
                  <a:pt x="2395" y="426"/>
                </a:moveTo>
                <a:lnTo>
                  <a:pt x="2348" y="426"/>
                </a:lnTo>
                <a:lnTo>
                  <a:pt x="2348" y="379"/>
                </a:lnTo>
                <a:lnTo>
                  <a:pt x="2395" y="379"/>
                </a:lnTo>
                <a:lnTo>
                  <a:pt x="2395" y="426"/>
                </a:lnTo>
                <a:close/>
                <a:moveTo>
                  <a:pt x="2319" y="426"/>
                </a:moveTo>
                <a:lnTo>
                  <a:pt x="2272" y="426"/>
                </a:lnTo>
                <a:lnTo>
                  <a:pt x="2272" y="379"/>
                </a:lnTo>
                <a:lnTo>
                  <a:pt x="2319" y="379"/>
                </a:lnTo>
                <a:lnTo>
                  <a:pt x="2319" y="426"/>
                </a:lnTo>
                <a:close/>
                <a:moveTo>
                  <a:pt x="2244" y="426"/>
                </a:moveTo>
                <a:lnTo>
                  <a:pt x="2196" y="426"/>
                </a:lnTo>
                <a:lnTo>
                  <a:pt x="2196" y="379"/>
                </a:lnTo>
                <a:lnTo>
                  <a:pt x="2244" y="379"/>
                </a:lnTo>
                <a:lnTo>
                  <a:pt x="2244" y="426"/>
                </a:lnTo>
                <a:close/>
                <a:moveTo>
                  <a:pt x="2168" y="426"/>
                </a:moveTo>
                <a:lnTo>
                  <a:pt x="2121" y="426"/>
                </a:lnTo>
                <a:lnTo>
                  <a:pt x="2121" y="379"/>
                </a:lnTo>
                <a:lnTo>
                  <a:pt x="2168" y="379"/>
                </a:lnTo>
                <a:lnTo>
                  <a:pt x="2168" y="426"/>
                </a:lnTo>
                <a:close/>
                <a:moveTo>
                  <a:pt x="2092" y="426"/>
                </a:moveTo>
                <a:lnTo>
                  <a:pt x="2045" y="426"/>
                </a:lnTo>
                <a:lnTo>
                  <a:pt x="2045" y="379"/>
                </a:lnTo>
                <a:lnTo>
                  <a:pt x="2092" y="379"/>
                </a:lnTo>
                <a:lnTo>
                  <a:pt x="2092" y="426"/>
                </a:lnTo>
                <a:close/>
                <a:moveTo>
                  <a:pt x="2016" y="426"/>
                </a:moveTo>
                <a:lnTo>
                  <a:pt x="1969" y="426"/>
                </a:lnTo>
                <a:lnTo>
                  <a:pt x="1969" y="379"/>
                </a:lnTo>
                <a:lnTo>
                  <a:pt x="2016" y="379"/>
                </a:lnTo>
                <a:lnTo>
                  <a:pt x="2016" y="426"/>
                </a:lnTo>
                <a:close/>
                <a:moveTo>
                  <a:pt x="1941" y="426"/>
                </a:moveTo>
                <a:lnTo>
                  <a:pt x="1893" y="426"/>
                </a:lnTo>
                <a:lnTo>
                  <a:pt x="1893" y="379"/>
                </a:lnTo>
                <a:lnTo>
                  <a:pt x="1941" y="379"/>
                </a:lnTo>
                <a:lnTo>
                  <a:pt x="1941" y="426"/>
                </a:lnTo>
                <a:close/>
                <a:moveTo>
                  <a:pt x="1865" y="426"/>
                </a:moveTo>
                <a:lnTo>
                  <a:pt x="1818" y="426"/>
                </a:lnTo>
                <a:lnTo>
                  <a:pt x="1818" y="379"/>
                </a:lnTo>
                <a:lnTo>
                  <a:pt x="1865" y="379"/>
                </a:lnTo>
                <a:lnTo>
                  <a:pt x="1865" y="426"/>
                </a:lnTo>
                <a:close/>
                <a:moveTo>
                  <a:pt x="1789" y="426"/>
                </a:moveTo>
                <a:lnTo>
                  <a:pt x="1742" y="426"/>
                </a:lnTo>
                <a:lnTo>
                  <a:pt x="1742" y="379"/>
                </a:lnTo>
                <a:lnTo>
                  <a:pt x="1789" y="379"/>
                </a:lnTo>
                <a:lnTo>
                  <a:pt x="1789" y="426"/>
                </a:lnTo>
                <a:close/>
                <a:moveTo>
                  <a:pt x="1486" y="426"/>
                </a:moveTo>
                <a:lnTo>
                  <a:pt x="1439" y="426"/>
                </a:lnTo>
                <a:lnTo>
                  <a:pt x="1439" y="379"/>
                </a:lnTo>
                <a:lnTo>
                  <a:pt x="1486" y="379"/>
                </a:lnTo>
                <a:lnTo>
                  <a:pt x="1486" y="426"/>
                </a:lnTo>
                <a:close/>
                <a:moveTo>
                  <a:pt x="1411" y="426"/>
                </a:moveTo>
                <a:lnTo>
                  <a:pt x="1363" y="426"/>
                </a:lnTo>
                <a:lnTo>
                  <a:pt x="1363" y="379"/>
                </a:lnTo>
                <a:lnTo>
                  <a:pt x="1411" y="379"/>
                </a:lnTo>
                <a:lnTo>
                  <a:pt x="1411" y="426"/>
                </a:lnTo>
                <a:close/>
                <a:moveTo>
                  <a:pt x="1259" y="426"/>
                </a:moveTo>
                <a:lnTo>
                  <a:pt x="1212" y="426"/>
                </a:lnTo>
                <a:lnTo>
                  <a:pt x="1212" y="379"/>
                </a:lnTo>
                <a:lnTo>
                  <a:pt x="1259" y="379"/>
                </a:lnTo>
                <a:lnTo>
                  <a:pt x="1259" y="426"/>
                </a:lnTo>
                <a:close/>
                <a:moveTo>
                  <a:pt x="1184" y="426"/>
                </a:moveTo>
                <a:lnTo>
                  <a:pt x="1136" y="426"/>
                </a:lnTo>
                <a:lnTo>
                  <a:pt x="1136" y="379"/>
                </a:lnTo>
                <a:lnTo>
                  <a:pt x="1184" y="379"/>
                </a:lnTo>
                <a:lnTo>
                  <a:pt x="1184" y="426"/>
                </a:lnTo>
                <a:close/>
                <a:moveTo>
                  <a:pt x="956" y="426"/>
                </a:moveTo>
                <a:lnTo>
                  <a:pt x="909" y="426"/>
                </a:lnTo>
                <a:lnTo>
                  <a:pt x="909" y="379"/>
                </a:lnTo>
                <a:lnTo>
                  <a:pt x="956" y="379"/>
                </a:lnTo>
                <a:lnTo>
                  <a:pt x="956" y="426"/>
                </a:lnTo>
                <a:close/>
                <a:moveTo>
                  <a:pt x="881" y="426"/>
                </a:moveTo>
                <a:lnTo>
                  <a:pt x="833" y="426"/>
                </a:lnTo>
                <a:lnTo>
                  <a:pt x="833" y="379"/>
                </a:lnTo>
                <a:lnTo>
                  <a:pt x="881" y="379"/>
                </a:lnTo>
                <a:lnTo>
                  <a:pt x="881" y="426"/>
                </a:lnTo>
                <a:close/>
                <a:moveTo>
                  <a:pt x="805" y="426"/>
                </a:moveTo>
                <a:lnTo>
                  <a:pt x="758" y="426"/>
                </a:lnTo>
                <a:lnTo>
                  <a:pt x="758" y="379"/>
                </a:lnTo>
                <a:lnTo>
                  <a:pt x="805" y="379"/>
                </a:lnTo>
                <a:lnTo>
                  <a:pt x="805" y="426"/>
                </a:lnTo>
                <a:close/>
                <a:moveTo>
                  <a:pt x="729" y="426"/>
                </a:moveTo>
                <a:lnTo>
                  <a:pt x="682" y="426"/>
                </a:lnTo>
                <a:lnTo>
                  <a:pt x="682" y="379"/>
                </a:lnTo>
                <a:lnTo>
                  <a:pt x="729" y="379"/>
                </a:lnTo>
                <a:lnTo>
                  <a:pt x="729" y="426"/>
                </a:lnTo>
                <a:close/>
                <a:moveTo>
                  <a:pt x="653" y="426"/>
                </a:moveTo>
                <a:lnTo>
                  <a:pt x="606" y="426"/>
                </a:lnTo>
                <a:lnTo>
                  <a:pt x="606" y="379"/>
                </a:lnTo>
                <a:lnTo>
                  <a:pt x="653" y="379"/>
                </a:lnTo>
                <a:lnTo>
                  <a:pt x="653" y="426"/>
                </a:lnTo>
                <a:close/>
                <a:moveTo>
                  <a:pt x="578" y="426"/>
                </a:moveTo>
                <a:lnTo>
                  <a:pt x="530" y="426"/>
                </a:lnTo>
                <a:lnTo>
                  <a:pt x="530" y="379"/>
                </a:lnTo>
                <a:lnTo>
                  <a:pt x="578" y="379"/>
                </a:lnTo>
                <a:lnTo>
                  <a:pt x="578" y="426"/>
                </a:lnTo>
                <a:close/>
                <a:moveTo>
                  <a:pt x="502" y="426"/>
                </a:moveTo>
                <a:lnTo>
                  <a:pt x="455" y="426"/>
                </a:lnTo>
                <a:lnTo>
                  <a:pt x="455" y="379"/>
                </a:lnTo>
                <a:lnTo>
                  <a:pt x="502" y="379"/>
                </a:lnTo>
                <a:lnTo>
                  <a:pt x="502" y="426"/>
                </a:lnTo>
                <a:close/>
                <a:moveTo>
                  <a:pt x="426" y="426"/>
                </a:moveTo>
                <a:lnTo>
                  <a:pt x="379" y="426"/>
                </a:lnTo>
                <a:lnTo>
                  <a:pt x="379" y="379"/>
                </a:lnTo>
                <a:lnTo>
                  <a:pt x="426" y="379"/>
                </a:lnTo>
                <a:lnTo>
                  <a:pt x="426" y="426"/>
                </a:lnTo>
                <a:close/>
                <a:moveTo>
                  <a:pt x="351" y="426"/>
                </a:moveTo>
                <a:lnTo>
                  <a:pt x="303" y="426"/>
                </a:lnTo>
                <a:lnTo>
                  <a:pt x="303" y="379"/>
                </a:lnTo>
                <a:lnTo>
                  <a:pt x="351" y="379"/>
                </a:lnTo>
                <a:lnTo>
                  <a:pt x="351" y="426"/>
                </a:lnTo>
                <a:close/>
                <a:moveTo>
                  <a:pt x="275" y="426"/>
                </a:moveTo>
                <a:lnTo>
                  <a:pt x="227" y="426"/>
                </a:lnTo>
                <a:lnTo>
                  <a:pt x="227" y="379"/>
                </a:lnTo>
                <a:lnTo>
                  <a:pt x="275" y="379"/>
                </a:lnTo>
                <a:lnTo>
                  <a:pt x="275" y="426"/>
                </a:lnTo>
                <a:close/>
                <a:moveTo>
                  <a:pt x="199" y="426"/>
                </a:moveTo>
                <a:lnTo>
                  <a:pt x="152" y="426"/>
                </a:lnTo>
                <a:lnTo>
                  <a:pt x="152" y="379"/>
                </a:lnTo>
                <a:lnTo>
                  <a:pt x="199" y="379"/>
                </a:lnTo>
                <a:lnTo>
                  <a:pt x="199" y="426"/>
                </a:lnTo>
                <a:close/>
                <a:moveTo>
                  <a:pt x="123" y="426"/>
                </a:moveTo>
                <a:lnTo>
                  <a:pt x="76" y="426"/>
                </a:lnTo>
                <a:lnTo>
                  <a:pt x="76" y="379"/>
                </a:lnTo>
                <a:lnTo>
                  <a:pt x="123" y="379"/>
                </a:lnTo>
                <a:lnTo>
                  <a:pt x="123" y="426"/>
                </a:lnTo>
                <a:close/>
                <a:moveTo>
                  <a:pt x="48" y="426"/>
                </a:moveTo>
                <a:lnTo>
                  <a:pt x="0" y="426"/>
                </a:lnTo>
                <a:lnTo>
                  <a:pt x="0" y="379"/>
                </a:lnTo>
                <a:lnTo>
                  <a:pt x="48" y="379"/>
                </a:lnTo>
                <a:lnTo>
                  <a:pt x="48" y="426"/>
                </a:lnTo>
                <a:close/>
                <a:moveTo>
                  <a:pt x="3382" y="351"/>
                </a:moveTo>
                <a:lnTo>
                  <a:pt x="3332" y="351"/>
                </a:lnTo>
                <a:lnTo>
                  <a:pt x="3332" y="303"/>
                </a:lnTo>
                <a:lnTo>
                  <a:pt x="3382" y="303"/>
                </a:lnTo>
                <a:lnTo>
                  <a:pt x="3382" y="351"/>
                </a:lnTo>
                <a:close/>
                <a:moveTo>
                  <a:pt x="3306" y="351"/>
                </a:moveTo>
                <a:lnTo>
                  <a:pt x="3257" y="351"/>
                </a:lnTo>
                <a:lnTo>
                  <a:pt x="3257" y="303"/>
                </a:lnTo>
                <a:lnTo>
                  <a:pt x="3306" y="303"/>
                </a:lnTo>
                <a:lnTo>
                  <a:pt x="3306" y="351"/>
                </a:lnTo>
                <a:close/>
                <a:moveTo>
                  <a:pt x="3230" y="351"/>
                </a:moveTo>
                <a:lnTo>
                  <a:pt x="3181" y="351"/>
                </a:lnTo>
                <a:lnTo>
                  <a:pt x="3181" y="303"/>
                </a:lnTo>
                <a:lnTo>
                  <a:pt x="3230" y="303"/>
                </a:lnTo>
                <a:lnTo>
                  <a:pt x="3230" y="351"/>
                </a:lnTo>
                <a:close/>
                <a:moveTo>
                  <a:pt x="3155" y="351"/>
                </a:moveTo>
                <a:lnTo>
                  <a:pt x="3105" y="351"/>
                </a:lnTo>
                <a:lnTo>
                  <a:pt x="3105" y="303"/>
                </a:lnTo>
                <a:lnTo>
                  <a:pt x="3155" y="303"/>
                </a:lnTo>
                <a:lnTo>
                  <a:pt x="3155" y="351"/>
                </a:lnTo>
                <a:close/>
                <a:moveTo>
                  <a:pt x="3079" y="351"/>
                </a:moveTo>
                <a:lnTo>
                  <a:pt x="3029" y="351"/>
                </a:lnTo>
                <a:lnTo>
                  <a:pt x="3029" y="303"/>
                </a:lnTo>
                <a:lnTo>
                  <a:pt x="3079" y="303"/>
                </a:lnTo>
                <a:lnTo>
                  <a:pt x="3079" y="351"/>
                </a:lnTo>
                <a:close/>
                <a:moveTo>
                  <a:pt x="3003" y="351"/>
                </a:moveTo>
                <a:lnTo>
                  <a:pt x="2954" y="351"/>
                </a:lnTo>
                <a:lnTo>
                  <a:pt x="2954" y="303"/>
                </a:lnTo>
                <a:lnTo>
                  <a:pt x="3003" y="303"/>
                </a:lnTo>
                <a:lnTo>
                  <a:pt x="3003" y="351"/>
                </a:lnTo>
                <a:close/>
                <a:moveTo>
                  <a:pt x="2928" y="351"/>
                </a:moveTo>
                <a:lnTo>
                  <a:pt x="2878" y="351"/>
                </a:lnTo>
                <a:lnTo>
                  <a:pt x="2878" y="303"/>
                </a:lnTo>
                <a:lnTo>
                  <a:pt x="2928" y="303"/>
                </a:lnTo>
                <a:lnTo>
                  <a:pt x="2928" y="351"/>
                </a:lnTo>
                <a:close/>
                <a:moveTo>
                  <a:pt x="2852" y="351"/>
                </a:moveTo>
                <a:lnTo>
                  <a:pt x="2802" y="351"/>
                </a:lnTo>
                <a:lnTo>
                  <a:pt x="2802" y="303"/>
                </a:lnTo>
                <a:lnTo>
                  <a:pt x="2852" y="303"/>
                </a:lnTo>
                <a:lnTo>
                  <a:pt x="2852" y="351"/>
                </a:lnTo>
                <a:close/>
                <a:moveTo>
                  <a:pt x="2776" y="351"/>
                </a:moveTo>
                <a:lnTo>
                  <a:pt x="2726" y="351"/>
                </a:lnTo>
                <a:lnTo>
                  <a:pt x="2726" y="303"/>
                </a:lnTo>
                <a:lnTo>
                  <a:pt x="2776" y="303"/>
                </a:lnTo>
                <a:lnTo>
                  <a:pt x="2776" y="351"/>
                </a:lnTo>
                <a:close/>
                <a:moveTo>
                  <a:pt x="2700" y="351"/>
                </a:moveTo>
                <a:lnTo>
                  <a:pt x="2651" y="351"/>
                </a:lnTo>
                <a:lnTo>
                  <a:pt x="2651" y="303"/>
                </a:lnTo>
                <a:lnTo>
                  <a:pt x="2700" y="303"/>
                </a:lnTo>
                <a:lnTo>
                  <a:pt x="2700" y="351"/>
                </a:lnTo>
                <a:close/>
                <a:moveTo>
                  <a:pt x="2622" y="351"/>
                </a:moveTo>
                <a:lnTo>
                  <a:pt x="2575" y="351"/>
                </a:lnTo>
                <a:lnTo>
                  <a:pt x="2575" y="303"/>
                </a:lnTo>
                <a:lnTo>
                  <a:pt x="2622" y="303"/>
                </a:lnTo>
                <a:lnTo>
                  <a:pt x="2622" y="351"/>
                </a:lnTo>
                <a:close/>
                <a:moveTo>
                  <a:pt x="2547" y="351"/>
                </a:moveTo>
                <a:lnTo>
                  <a:pt x="2499" y="351"/>
                </a:lnTo>
                <a:lnTo>
                  <a:pt x="2499" y="303"/>
                </a:lnTo>
                <a:lnTo>
                  <a:pt x="2547" y="303"/>
                </a:lnTo>
                <a:lnTo>
                  <a:pt x="2547" y="351"/>
                </a:lnTo>
                <a:close/>
                <a:moveTo>
                  <a:pt x="2471" y="351"/>
                </a:moveTo>
                <a:lnTo>
                  <a:pt x="2424" y="351"/>
                </a:lnTo>
                <a:lnTo>
                  <a:pt x="2424" y="303"/>
                </a:lnTo>
                <a:lnTo>
                  <a:pt x="2471" y="303"/>
                </a:lnTo>
                <a:lnTo>
                  <a:pt x="2471" y="351"/>
                </a:lnTo>
                <a:close/>
                <a:moveTo>
                  <a:pt x="2395" y="351"/>
                </a:moveTo>
                <a:lnTo>
                  <a:pt x="2348" y="351"/>
                </a:lnTo>
                <a:lnTo>
                  <a:pt x="2348" y="303"/>
                </a:lnTo>
                <a:lnTo>
                  <a:pt x="2395" y="303"/>
                </a:lnTo>
                <a:lnTo>
                  <a:pt x="2395" y="351"/>
                </a:lnTo>
                <a:close/>
                <a:moveTo>
                  <a:pt x="2319" y="351"/>
                </a:moveTo>
                <a:lnTo>
                  <a:pt x="2272" y="351"/>
                </a:lnTo>
                <a:lnTo>
                  <a:pt x="2272" y="303"/>
                </a:lnTo>
                <a:lnTo>
                  <a:pt x="2319" y="303"/>
                </a:lnTo>
                <a:lnTo>
                  <a:pt x="2319" y="351"/>
                </a:lnTo>
                <a:close/>
                <a:moveTo>
                  <a:pt x="2244" y="351"/>
                </a:moveTo>
                <a:lnTo>
                  <a:pt x="2196" y="351"/>
                </a:lnTo>
                <a:lnTo>
                  <a:pt x="2196" y="303"/>
                </a:lnTo>
                <a:lnTo>
                  <a:pt x="2244" y="303"/>
                </a:lnTo>
                <a:lnTo>
                  <a:pt x="2244" y="351"/>
                </a:lnTo>
                <a:close/>
                <a:moveTo>
                  <a:pt x="2168" y="351"/>
                </a:moveTo>
                <a:lnTo>
                  <a:pt x="2121" y="351"/>
                </a:lnTo>
                <a:lnTo>
                  <a:pt x="2121" y="303"/>
                </a:lnTo>
                <a:lnTo>
                  <a:pt x="2168" y="303"/>
                </a:lnTo>
                <a:lnTo>
                  <a:pt x="2168" y="351"/>
                </a:lnTo>
                <a:close/>
                <a:moveTo>
                  <a:pt x="2016" y="351"/>
                </a:moveTo>
                <a:lnTo>
                  <a:pt x="1969" y="351"/>
                </a:lnTo>
                <a:lnTo>
                  <a:pt x="1969" y="303"/>
                </a:lnTo>
                <a:lnTo>
                  <a:pt x="2016" y="303"/>
                </a:lnTo>
                <a:lnTo>
                  <a:pt x="2016" y="351"/>
                </a:lnTo>
                <a:close/>
                <a:moveTo>
                  <a:pt x="1941" y="351"/>
                </a:moveTo>
                <a:lnTo>
                  <a:pt x="1893" y="351"/>
                </a:lnTo>
                <a:lnTo>
                  <a:pt x="1893" y="303"/>
                </a:lnTo>
                <a:lnTo>
                  <a:pt x="1941" y="303"/>
                </a:lnTo>
                <a:lnTo>
                  <a:pt x="1941" y="351"/>
                </a:lnTo>
                <a:close/>
                <a:moveTo>
                  <a:pt x="1865" y="351"/>
                </a:moveTo>
                <a:lnTo>
                  <a:pt x="1818" y="351"/>
                </a:lnTo>
                <a:lnTo>
                  <a:pt x="1818" y="303"/>
                </a:lnTo>
                <a:lnTo>
                  <a:pt x="1865" y="303"/>
                </a:lnTo>
                <a:lnTo>
                  <a:pt x="1865" y="351"/>
                </a:lnTo>
                <a:close/>
                <a:moveTo>
                  <a:pt x="1335" y="351"/>
                </a:moveTo>
                <a:lnTo>
                  <a:pt x="1288" y="351"/>
                </a:lnTo>
                <a:lnTo>
                  <a:pt x="1288" y="303"/>
                </a:lnTo>
                <a:lnTo>
                  <a:pt x="1335" y="303"/>
                </a:lnTo>
                <a:lnTo>
                  <a:pt x="1335" y="351"/>
                </a:lnTo>
                <a:close/>
                <a:moveTo>
                  <a:pt x="1259" y="351"/>
                </a:moveTo>
                <a:lnTo>
                  <a:pt x="1212" y="351"/>
                </a:lnTo>
                <a:lnTo>
                  <a:pt x="1212" y="303"/>
                </a:lnTo>
                <a:lnTo>
                  <a:pt x="1259" y="303"/>
                </a:lnTo>
                <a:lnTo>
                  <a:pt x="1259" y="351"/>
                </a:lnTo>
                <a:close/>
                <a:moveTo>
                  <a:pt x="1184" y="351"/>
                </a:moveTo>
                <a:lnTo>
                  <a:pt x="1136" y="351"/>
                </a:lnTo>
                <a:lnTo>
                  <a:pt x="1136" y="303"/>
                </a:lnTo>
                <a:lnTo>
                  <a:pt x="1184" y="303"/>
                </a:lnTo>
                <a:lnTo>
                  <a:pt x="1184" y="351"/>
                </a:lnTo>
                <a:close/>
                <a:moveTo>
                  <a:pt x="1032" y="351"/>
                </a:moveTo>
                <a:lnTo>
                  <a:pt x="985" y="351"/>
                </a:lnTo>
                <a:lnTo>
                  <a:pt x="985" y="303"/>
                </a:lnTo>
                <a:lnTo>
                  <a:pt x="1032" y="303"/>
                </a:lnTo>
                <a:lnTo>
                  <a:pt x="1032" y="351"/>
                </a:lnTo>
                <a:close/>
                <a:moveTo>
                  <a:pt x="956" y="351"/>
                </a:moveTo>
                <a:lnTo>
                  <a:pt x="909" y="351"/>
                </a:lnTo>
                <a:lnTo>
                  <a:pt x="909" y="303"/>
                </a:lnTo>
                <a:lnTo>
                  <a:pt x="956" y="303"/>
                </a:lnTo>
                <a:lnTo>
                  <a:pt x="956" y="351"/>
                </a:lnTo>
                <a:close/>
                <a:moveTo>
                  <a:pt x="805" y="351"/>
                </a:moveTo>
                <a:lnTo>
                  <a:pt x="758" y="351"/>
                </a:lnTo>
                <a:lnTo>
                  <a:pt x="758" y="303"/>
                </a:lnTo>
                <a:lnTo>
                  <a:pt x="805" y="303"/>
                </a:lnTo>
                <a:lnTo>
                  <a:pt x="805" y="351"/>
                </a:lnTo>
                <a:close/>
                <a:moveTo>
                  <a:pt x="729" y="351"/>
                </a:moveTo>
                <a:lnTo>
                  <a:pt x="682" y="351"/>
                </a:lnTo>
                <a:lnTo>
                  <a:pt x="682" y="303"/>
                </a:lnTo>
                <a:lnTo>
                  <a:pt x="729" y="303"/>
                </a:lnTo>
                <a:lnTo>
                  <a:pt x="729" y="351"/>
                </a:lnTo>
                <a:close/>
                <a:moveTo>
                  <a:pt x="653" y="351"/>
                </a:moveTo>
                <a:lnTo>
                  <a:pt x="606" y="351"/>
                </a:lnTo>
                <a:lnTo>
                  <a:pt x="606" y="303"/>
                </a:lnTo>
                <a:lnTo>
                  <a:pt x="653" y="303"/>
                </a:lnTo>
                <a:lnTo>
                  <a:pt x="653" y="351"/>
                </a:lnTo>
                <a:close/>
                <a:moveTo>
                  <a:pt x="578" y="351"/>
                </a:moveTo>
                <a:lnTo>
                  <a:pt x="530" y="351"/>
                </a:lnTo>
                <a:lnTo>
                  <a:pt x="530" y="303"/>
                </a:lnTo>
                <a:lnTo>
                  <a:pt x="578" y="303"/>
                </a:lnTo>
                <a:lnTo>
                  <a:pt x="578" y="351"/>
                </a:lnTo>
                <a:close/>
                <a:moveTo>
                  <a:pt x="502" y="351"/>
                </a:moveTo>
                <a:lnTo>
                  <a:pt x="455" y="351"/>
                </a:lnTo>
                <a:lnTo>
                  <a:pt x="455" y="303"/>
                </a:lnTo>
                <a:lnTo>
                  <a:pt x="502" y="303"/>
                </a:lnTo>
                <a:lnTo>
                  <a:pt x="502" y="351"/>
                </a:lnTo>
                <a:close/>
                <a:moveTo>
                  <a:pt x="426" y="351"/>
                </a:moveTo>
                <a:lnTo>
                  <a:pt x="379" y="351"/>
                </a:lnTo>
                <a:lnTo>
                  <a:pt x="379" y="303"/>
                </a:lnTo>
                <a:lnTo>
                  <a:pt x="426" y="303"/>
                </a:lnTo>
                <a:lnTo>
                  <a:pt x="426" y="351"/>
                </a:lnTo>
                <a:close/>
                <a:moveTo>
                  <a:pt x="351" y="351"/>
                </a:moveTo>
                <a:lnTo>
                  <a:pt x="303" y="351"/>
                </a:lnTo>
                <a:lnTo>
                  <a:pt x="303" y="303"/>
                </a:lnTo>
                <a:lnTo>
                  <a:pt x="351" y="303"/>
                </a:lnTo>
                <a:lnTo>
                  <a:pt x="351" y="351"/>
                </a:lnTo>
                <a:close/>
                <a:moveTo>
                  <a:pt x="275" y="351"/>
                </a:moveTo>
                <a:lnTo>
                  <a:pt x="227" y="351"/>
                </a:lnTo>
                <a:lnTo>
                  <a:pt x="227" y="303"/>
                </a:lnTo>
                <a:lnTo>
                  <a:pt x="275" y="303"/>
                </a:lnTo>
                <a:lnTo>
                  <a:pt x="275" y="351"/>
                </a:lnTo>
                <a:close/>
                <a:moveTo>
                  <a:pt x="199" y="351"/>
                </a:moveTo>
                <a:lnTo>
                  <a:pt x="152" y="351"/>
                </a:lnTo>
                <a:lnTo>
                  <a:pt x="152" y="303"/>
                </a:lnTo>
                <a:lnTo>
                  <a:pt x="199" y="303"/>
                </a:lnTo>
                <a:lnTo>
                  <a:pt x="199" y="351"/>
                </a:lnTo>
                <a:close/>
                <a:moveTo>
                  <a:pt x="123" y="351"/>
                </a:moveTo>
                <a:lnTo>
                  <a:pt x="76" y="351"/>
                </a:lnTo>
                <a:lnTo>
                  <a:pt x="76" y="303"/>
                </a:lnTo>
                <a:lnTo>
                  <a:pt x="123" y="303"/>
                </a:lnTo>
                <a:lnTo>
                  <a:pt x="123" y="351"/>
                </a:lnTo>
                <a:close/>
                <a:moveTo>
                  <a:pt x="48" y="351"/>
                </a:moveTo>
                <a:lnTo>
                  <a:pt x="0" y="351"/>
                </a:lnTo>
                <a:lnTo>
                  <a:pt x="0" y="303"/>
                </a:lnTo>
                <a:lnTo>
                  <a:pt x="48" y="303"/>
                </a:lnTo>
                <a:lnTo>
                  <a:pt x="48" y="351"/>
                </a:lnTo>
                <a:close/>
                <a:moveTo>
                  <a:pt x="3079" y="275"/>
                </a:moveTo>
                <a:lnTo>
                  <a:pt x="3029" y="275"/>
                </a:lnTo>
                <a:lnTo>
                  <a:pt x="3029" y="228"/>
                </a:lnTo>
                <a:lnTo>
                  <a:pt x="3079" y="228"/>
                </a:lnTo>
                <a:lnTo>
                  <a:pt x="3079" y="275"/>
                </a:lnTo>
                <a:close/>
                <a:moveTo>
                  <a:pt x="3003" y="275"/>
                </a:moveTo>
                <a:lnTo>
                  <a:pt x="2954" y="275"/>
                </a:lnTo>
                <a:lnTo>
                  <a:pt x="2954" y="228"/>
                </a:lnTo>
                <a:lnTo>
                  <a:pt x="3003" y="228"/>
                </a:lnTo>
                <a:lnTo>
                  <a:pt x="3003" y="275"/>
                </a:lnTo>
                <a:close/>
                <a:moveTo>
                  <a:pt x="2852" y="275"/>
                </a:moveTo>
                <a:lnTo>
                  <a:pt x="2802" y="275"/>
                </a:lnTo>
                <a:lnTo>
                  <a:pt x="2802" y="228"/>
                </a:lnTo>
                <a:lnTo>
                  <a:pt x="2852" y="228"/>
                </a:lnTo>
                <a:lnTo>
                  <a:pt x="2852" y="275"/>
                </a:lnTo>
                <a:close/>
                <a:moveTo>
                  <a:pt x="2776" y="275"/>
                </a:moveTo>
                <a:lnTo>
                  <a:pt x="2726" y="275"/>
                </a:lnTo>
                <a:lnTo>
                  <a:pt x="2726" y="228"/>
                </a:lnTo>
                <a:lnTo>
                  <a:pt x="2776" y="228"/>
                </a:lnTo>
                <a:lnTo>
                  <a:pt x="2776" y="275"/>
                </a:lnTo>
                <a:close/>
                <a:moveTo>
                  <a:pt x="2700" y="275"/>
                </a:moveTo>
                <a:lnTo>
                  <a:pt x="2651" y="275"/>
                </a:lnTo>
                <a:lnTo>
                  <a:pt x="2651" y="228"/>
                </a:lnTo>
                <a:lnTo>
                  <a:pt x="2700" y="228"/>
                </a:lnTo>
                <a:lnTo>
                  <a:pt x="2700" y="275"/>
                </a:lnTo>
                <a:close/>
                <a:moveTo>
                  <a:pt x="2622" y="275"/>
                </a:moveTo>
                <a:lnTo>
                  <a:pt x="2575" y="275"/>
                </a:lnTo>
                <a:lnTo>
                  <a:pt x="2575" y="228"/>
                </a:lnTo>
                <a:lnTo>
                  <a:pt x="2622" y="228"/>
                </a:lnTo>
                <a:lnTo>
                  <a:pt x="2622" y="275"/>
                </a:lnTo>
                <a:close/>
                <a:moveTo>
                  <a:pt x="2547" y="275"/>
                </a:moveTo>
                <a:lnTo>
                  <a:pt x="2499" y="275"/>
                </a:lnTo>
                <a:lnTo>
                  <a:pt x="2499" y="228"/>
                </a:lnTo>
                <a:lnTo>
                  <a:pt x="2547" y="228"/>
                </a:lnTo>
                <a:lnTo>
                  <a:pt x="2547" y="275"/>
                </a:lnTo>
                <a:close/>
                <a:moveTo>
                  <a:pt x="2471" y="275"/>
                </a:moveTo>
                <a:lnTo>
                  <a:pt x="2424" y="275"/>
                </a:lnTo>
                <a:lnTo>
                  <a:pt x="2424" y="228"/>
                </a:lnTo>
                <a:lnTo>
                  <a:pt x="2471" y="228"/>
                </a:lnTo>
                <a:lnTo>
                  <a:pt x="2471" y="275"/>
                </a:lnTo>
                <a:close/>
                <a:moveTo>
                  <a:pt x="2395" y="275"/>
                </a:moveTo>
                <a:lnTo>
                  <a:pt x="2348" y="275"/>
                </a:lnTo>
                <a:lnTo>
                  <a:pt x="2348" y="228"/>
                </a:lnTo>
                <a:lnTo>
                  <a:pt x="2395" y="228"/>
                </a:lnTo>
                <a:lnTo>
                  <a:pt x="2395" y="275"/>
                </a:lnTo>
                <a:close/>
                <a:moveTo>
                  <a:pt x="2319" y="275"/>
                </a:moveTo>
                <a:lnTo>
                  <a:pt x="2272" y="275"/>
                </a:lnTo>
                <a:lnTo>
                  <a:pt x="2272" y="228"/>
                </a:lnTo>
                <a:lnTo>
                  <a:pt x="2319" y="228"/>
                </a:lnTo>
                <a:lnTo>
                  <a:pt x="2319" y="275"/>
                </a:lnTo>
                <a:close/>
                <a:moveTo>
                  <a:pt x="2168" y="275"/>
                </a:moveTo>
                <a:lnTo>
                  <a:pt x="2121" y="275"/>
                </a:lnTo>
                <a:lnTo>
                  <a:pt x="2121" y="228"/>
                </a:lnTo>
                <a:lnTo>
                  <a:pt x="2168" y="228"/>
                </a:lnTo>
                <a:lnTo>
                  <a:pt x="2168" y="275"/>
                </a:lnTo>
                <a:close/>
                <a:moveTo>
                  <a:pt x="1411" y="275"/>
                </a:moveTo>
                <a:lnTo>
                  <a:pt x="1363" y="275"/>
                </a:lnTo>
                <a:lnTo>
                  <a:pt x="1363" y="228"/>
                </a:lnTo>
                <a:lnTo>
                  <a:pt x="1411" y="228"/>
                </a:lnTo>
                <a:lnTo>
                  <a:pt x="1411" y="275"/>
                </a:lnTo>
                <a:close/>
                <a:moveTo>
                  <a:pt x="1335" y="275"/>
                </a:moveTo>
                <a:lnTo>
                  <a:pt x="1288" y="275"/>
                </a:lnTo>
                <a:lnTo>
                  <a:pt x="1288" y="228"/>
                </a:lnTo>
                <a:lnTo>
                  <a:pt x="1335" y="228"/>
                </a:lnTo>
                <a:lnTo>
                  <a:pt x="1335" y="275"/>
                </a:lnTo>
                <a:close/>
                <a:moveTo>
                  <a:pt x="1259" y="275"/>
                </a:moveTo>
                <a:lnTo>
                  <a:pt x="1212" y="275"/>
                </a:lnTo>
                <a:lnTo>
                  <a:pt x="1212" y="228"/>
                </a:lnTo>
                <a:lnTo>
                  <a:pt x="1259" y="228"/>
                </a:lnTo>
                <a:lnTo>
                  <a:pt x="1259" y="275"/>
                </a:lnTo>
                <a:close/>
                <a:moveTo>
                  <a:pt x="1184" y="275"/>
                </a:moveTo>
                <a:lnTo>
                  <a:pt x="1136" y="275"/>
                </a:lnTo>
                <a:lnTo>
                  <a:pt x="1136" y="228"/>
                </a:lnTo>
                <a:lnTo>
                  <a:pt x="1184" y="228"/>
                </a:lnTo>
                <a:lnTo>
                  <a:pt x="1184" y="275"/>
                </a:lnTo>
                <a:close/>
                <a:moveTo>
                  <a:pt x="1108" y="275"/>
                </a:moveTo>
                <a:lnTo>
                  <a:pt x="1060" y="275"/>
                </a:lnTo>
                <a:lnTo>
                  <a:pt x="1060" y="228"/>
                </a:lnTo>
                <a:lnTo>
                  <a:pt x="1108" y="228"/>
                </a:lnTo>
                <a:lnTo>
                  <a:pt x="1108" y="275"/>
                </a:lnTo>
                <a:close/>
                <a:moveTo>
                  <a:pt x="881" y="275"/>
                </a:moveTo>
                <a:lnTo>
                  <a:pt x="833" y="275"/>
                </a:lnTo>
                <a:lnTo>
                  <a:pt x="833" y="228"/>
                </a:lnTo>
                <a:lnTo>
                  <a:pt x="881" y="228"/>
                </a:lnTo>
                <a:lnTo>
                  <a:pt x="881" y="275"/>
                </a:lnTo>
                <a:close/>
                <a:moveTo>
                  <a:pt x="805" y="275"/>
                </a:moveTo>
                <a:lnTo>
                  <a:pt x="758" y="275"/>
                </a:lnTo>
                <a:lnTo>
                  <a:pt x="758" y="228"/>
                </a:lnTo>
                <a:lnTo>
                  <a:pt x="805" y="228"/>
                </a:lnTo>
                <a:lnTo>
                  <a:pt x="805" y="275"/>
                </a:lnTo>
                <a:close/>
                <a:moveTo>
                  <a:pt x="729" y="275"/>
                </a:moveTo>
                <a:lnTo>
                  <a:pt x="682" y="275"/>
                </a:lnTo>
                <a:lnTo>
                  <a:pt x="682" y="228"/>
                </a:lnTo>
                <a:lnTo>
                  <a:pt x="729" y="228"/>
                </a:lnTo>
                <a:lnTo>
                  <a:pt x="729" y="275"/>
                </a:lnTo>
                <a:close/>
                <a:moveTo>
                  <a:pt x="578" y="275"/>
                </a:moveTo>
                <a:lnTo>
                  <a:pt x="530" y="275"/>
                </a:lnTo>
                <a:lnTo>
                  <a:pt x="530" y="228"/>
                </a:lnTo>
                <a:lnTo>
                  <a:pt x="578" y="228"/>
                </a:lnTo>
                <a:lnTo>
                  <a:pt x="578" y="275"/>
                </a:lnTo>
                <a:close/>
                <a:moveTo>
                  <a:pt x="502" y="275"/>
                </a:moveTo>
                <a:lnTo>
                  <a:pt x="455" y="275"/>
                </a:lnTo>
                <a:lnTo>
                  <a:pt x="455" y="228"/>
                </a:lnTo>
                <a:lnTo>
                  <a:pt x="502" y="228"/>
                </a:lnTo>
                <a:lnTo>
                  <a:pt x="502" y="275"/>
                </a:lnTo>
                <a:close/>
                <a:moveTo>
                  <a:pt x="426" y="275"/>
                </a:moveTo>
                <a:lnTo>
                  <a:pt x="379" y="275"/>
                </a:lnTo>
                <a:lnTo>
                  <a:pt x="379" y="228"/>
                </a:lnTo>
                <a:lnTo>
                  <a:pt x="426" y="228"/>
                </a:lnTo>
                <a:lnTo>
                  <a:pt x="426" y="275"/>
                </a:lnTo>
                <a:close/>
                <a:moveTo>
                  <a:pt x="123" y="275"/>
                </a:moveTo>
                <a:lnTo>
                  <a:pt x="76" y="275"/>
                </a:lnTo>
                <a:lnTo>
                  <a:pt x="76" y="228"/>
                </a:lnTo>
                <a:lnTo>
                  <a:pt x="123" y="228"/>
                </a:lnTo>
                <a:lnTo>
                  <a:pt x="123" y="275"/>
                </a:lnTo>
                <a:close/>
                <a:moveTo>
                  <a:pt x="3003" y="199"/>
                </a:moveTo>
                <a:lnTo>
                  <a:pt x="2954" y="199"/>
                </a:lnTo>
                <a:lnTo>
                  <a:pt x="2954" y="152"/>
                </a:lnTo>
                <a:lnTo>
                  <a:pt x="3003" y="152"/>
                </a:lnTo>
                <a:lnTo>
                  <a:pt x="3003" y="199"/>
                </a:lnTo>
                <a:close/>
                <a:moveTo>
                  <a:pt x="2700" y="199"/>
                </a:moveTo>
                <a:lnTo>
                  <a:pt x="2651" y="199"/>
                </a:lnTo>
                <a:lnTo>
                  <a:pt x="2651" y="152"/>
                </a:lnTo>
                <a:lnTo>
                  <a:pt x="2700" y="152"/>
                </a:lnTo>
                <a:lnTo>
                  <a:pt x="2700" y="199"/>
                </a:lnTo>
                <a:close/>
                <a:moveTo>
                  <a:pt x="2622" y="199"/>
                </a:moveTo>
                <a:lnTo>
                  <a:pt x="2575" y="199"/>
                </a:lnTo>
                <a:lnTo>
                  <a:pt x="2575" y="152"/>
                </a:lnTo>
                <a:lnTo>
                  <a:pt x="2622" y="152"/>
                </a:lnTo>
                <a:lnTo>
                  <a:pt x="2622" y="199"/>
                </a:lnTo>
                <a:close/>
                <a:moveTo>
                  <a:pt x="2547" y="199"/>
                </a:moveTo>
                <a:lnTo>
                  <a:pt x="2499" y="199"/>
                </a:lnTo>
                <a:lnTo>
                  <a:pt x="2499" y="152"/>
                </a:lnTo>
                <a:lnTo>
                  <a:pt x="2547" y="152"/>
                </a:lnTo>
                <a:lnTo>
                  <a:pt x="2547" y="199"/>
                </a:lnTo>
                <a:close/>
                <a:moveTo>
                  <a:pt x="2244" y="199"/>
                </a:moveTo>
                <a:lnTo>
                  <a:pt x="2196" y="199"/>
                </a:lnTo>
                <a:lnTo>
                  <a:pt x="2196" y="152"/>
                </a:lnTo>
                <a:lnTo>
                  <a:pt x="2244" y="152"/>
                </a:lnTo>
                <a:lnTo>
                  <a:pt x="2244" y="199"/>
                </a:lnTo>
                <a:close/>
                <a:moveTo>
                  <a:pt x="1865" y="199"/>
                </a:moveTo>
                <a:lnTo>
                  <a:pt x="1818" y="199"/>
                </a:lnTo>
                <a:lnTo>
                  <a:pt x="1818" y="152"/>
                </a:lnTo>
                <a:lnTo>
                  <a:pt x="1865" y="152"/>
                </a:lnTo>
                <a:lnTo>
                  <a:pt x="1865" y="199"/>
                </a:lnTo>
                <a:close/>
                <a:moveTo>
                  <a:pt x="1411" y="199"/>
                </a:moveTo>
                <a:lnTo>
                  <a:pt x="1363" y="199"/>
                </a:lnTo>
                <a:lnTo>
                  <a:pt x="1363" y="152"/>
                </a:lnTo>
                <a:lnTo>
                  <a:pt x="1411" y="152"/>
                </a:lnTo>
                <a:lnTo>
                  <a:pt x="1411" y="199"/>
                </a:lnTo>
                <a:close/>
                <a:moveTo>
                  <a:pt x="1335" y="199"/>
                </a:moveTo>
                <a:lnTo>
                  <a:pt x="1288" y="199"/>
                </a:lnTo>
                <a:lnTo>
                  <a:pt x="1288" y="152"/>
                </a:lnTo>
                <a:lnTo>
                  <a:pt x="1335" y="152"/>
                </a:lnTo>
                <a:lnTo>
                  <a:pt x="1335" y="199"/>
                </a:lnTo>
                <a:close/>
                <a:moveTo>
                  <a:pt x="1259" y="199"/>
                </a:moveTo>
                <a:lnTo>
                  <a:pt x="1212" y="199"/>
                </a:lnTo>
                <a:lnTo>
                  <a:pt x="1212" y="152"/>
                </a:lnTo>
                <a:lnTo>
                  <a:pt x="1259" y="152"/>
                </a:lnTo>
                <a:lnTo>
                  <a:pt x="1259" y="199"/>
                </a:lnTo>
                <a:close/>
                <a:moveTo>
                  <a:pt x="1184" y="199"/>
                </a:moveTo>
                <a:lnTo>
                  <a:pt x="1136" y="199"/>
                </a:lnTo>
                <a:lnTo>
                  <a:pt x="1136" y="152"/>
                </a:lnTo>
                <a:lnTo>
                  <a:pt x="1184" y="152"/>
                </a:lnTo>
                <a:lnTo>
                  <a:pt x="1184" y="199"/>
                </a:lnTo>
                <a:close/>
                <a:moveTo>
                  <a:pt x="1108" y="199"/>
                </a:moveTo>
                <a:lnTo>
                  <a:pt x="1060" y="199"/>
                </a:lnTo>
                <a:lnTo>
                  <a:pt x="1060" y="152"/>
                </a:lnTo>
                <a:lnTo>
                  <a:pt x="1108" y="152"/>
                </a:lnTo>
                <a:lnTo>
                  <a:pt x="1108" y="199"/>
                </a:lnTo>
                <a:close/>
                <a:moveTo>
                  <a:pt x="1032" y="199"/>
                </a:moveTo>
                <a:lnTo>
                  <a:pt x="985" y="199"/>
                </a:lnTo>
                <a:lnTo>
                  <a:pt x="985" y="152"/>
                </a:lnTo>
                <a:lnTo>
                  <a:pt x="1032" y="152"/>
                </a:lnTo>
                <a:lnTo>
                  <a:pt x="1032" y="199"/>
                </a:lnTo>
                <a:close/>
                <a:moveTo>
                  <a:pt x="805" y="199"/>
                </a:moveTo>
                <a:lnTo>
                  <a:pt x="758" y="199"/>
                </a:lnTo>
                <a:lnTo>
                  <a:pt x="758" y="152"/>
                </a:lnTo>
                <a:lnTo>
                  <a:pt x="805" y="152"/>
                </a:lnTo>
                <a:lnTo>
                  <a:pt x="805" y="199"/>
                </a:lnTo>
                <a:close/>
                <a:moveTo>
                  <a:pt x="729" y="199"/>
                </a:moveTo>
                <a:lnTo>
                  <a:pt x="682" y="199"/>
                </a:lnTo>
                <a:lnTo>
                  <a:pt x="682" y="152"/>
                </a:lnTo>
                <a:lnTo>
                  <a:pt x="729" y="152"/>
                </a:lnTo>
                <a:lnTo>
                  <a:pt x="729" y="199"/>
                </a:lnTo>
                <a:close/>
                <a:moveTo>
                  <a:pt x="653" y="199"/>
                </a:moveTo>
                <a:lnTo>
                  <a:pt x="606" y="199"/>
                </a:lnTo>
                <a:lnTo>
                  <a:pt x="606" y="152"/>
                </a:lnTo>
                <a:lnTo>
                  <a:pt x="653" y="152"/>
                </a:lnTo>
                <a:lnTo>
                  <a:pt x="653" y="199"/>
                </a:lnTo>
                <a:close/>
                <a:moveTo>
                  <a:pt x="578" y="199"/>
                </a:moveTo>
                <a:lnTo>
                  <a:pt x="530" y="199"/>
                </a:lnTo>
                <a:lnTo>
                  <a:pt x="530" y="152"/>
                </a:lnTo>
                <a:lnTo>
                  <a:pt x="578" y="152"/>
                </a:lnTo>
                <a:lnTo>
                  <a:pt x="578" y="199"/>
                </a:lnTo>
                <a:close/>
                <a:moveTo>
                  <a:pt x="502" y="199"/>
                </a:moveTo>
                <a:lnTo>
                  <a:pt x="455" y="199"/>
                </a:lnTo>
                <a:lnTo>
                  <a:pt x="455" y="152"/>
                </a:lnTo>
                <a:lnTo>
                  <a:pt x="502" y="152"/>
                </a:lnTo>
                <a:lnTo>
                  <a:pt x="502" y="199"/>
                </a:lnTo>
                <a:close/>
                <a:moveTo>
                  <a:pt x="2622" y="123"/>
                </a:moveTo>
                <a:lnTo>
                  <a:pt x="2575" y="123"/>
                </a:lnTo>
                <a:lnTo>
                  <a:pt x="2575" y="76"/>
                </a:lnTo>
                <a:lnTo>
                  <a:pt x="2622" y="76"/>
                </a:lnTo>
                <a:lnTo>
                  <a:pt x="2622" y="123"/>
                </a:lnTo>
                <a:close/>
                <a:moveTo>
                  <a:pt x="1865" y="123"/>
                </a:moveTo>
                <a:lnTo>
                  <a:pt x="1818" y="123"/>
                </a:lnTo>
                <a:lnTo>
                  <a:pt x="1818" y="76"/>
                </a:lnTo>
                <a:lnTo>
                  <a:pt x="1865" y="76"/>
                </a:lnTo>
                <a:lnTo>
                  <a:pt x="1865" y="123"/>
                </a:lnTo>
                <a:close/>
                <a:moveTo>
                  <a:pt x="1789" y="123"/>
                </a:moveTo>
                <a:lnTo>
                  <a:pt x="1742" y="123"/>
                </a:lnTo>
                <a:lnTo>
                  <a:pt x="1742" y="76"/>
                </a:lnTo>
                <a:lnTo>
                  <a:pt x="1789" y="76"/>
                </a:lnTo>
                <a:lnTo>
                  <a:pt x="1789" y="123"/>
                </a:lnTo>
                <a:close/>
                <a:moveTo>
                  <a:pt x="1411" y="123"/>
                </a:moveTo>
                <a:lnTo>
                  <a:pt x="1363" y="123"/>
                </a:lnTo>
                <a:lnTo>
                  <a:pt x="1363" y="76"/>
                </a:lnTo>
                <a:lnTo>
                  <a:pt x="1411" y="76"/>
                </a:lnTo>
                <a:lnTo>
                  <a:pt x="1411" y="123"/>
                </a:lnTo>
                <a:close/>
                <a:moveTo>
                  <a:pt x="1335" y="123"/>
                </a:moveTo>
                <a:lnTo>
                  <a:pt x="1288" y="123"/>
                </a:lnTo>
                <a:lnTo>
                  <a:pt x="1288" y="76"/>
                </a:lnTo>
                <a:lnTo>
                  <a:pt x="1335" y="76"/>
                </a:lnTo>
                <a:lnTo>
                  <a:pt x="1335" y="123"/>
                </a:lnTo>
                <a:close/>
                <a:moveTo>
                  <a:pt x="1259" y="123"/>
                </a:moveTo>
                <a:lnTo>
                  <a:pt x="1212" y="123"/>
                </a:lnTo>
                <a:lnTo>
                  <a:pt x="1212" y="76"/>
                </a:lnTo>
                <a:lnTo>
                  <a:pt x="1259" y="76"/>
                </a:lnTo>
                <a:lnTo>
                  <a:pt x="1259" y="123"/>
                </a:lnTo>
                <a:close/>
                <a:moveTo>
                  <a:pt x="1184" y="123"/>
                </a:moveTo>
                <a:lnTo>
                  <a:pt x="1136" y="123"/>
                </a:lnTo>
                <a:lnTo>
                  <a:pt x="1136" y="76"/>
                </a:lnTo>
                <a:lnTo>
                  <a:pt x="1184" y="76"/>
                </a:lnTo>
                <a:lnTo>
                  <a:pt x="1184" y="123"/>
                </a:lnTo>
                <a:close/>
                <a:moveTo>
                  <a:pt x="1108" y="123"/>
                </a:moveTo>
                <a:lnTo>
                  <a:pt x="1060" y="123"/>
                </a:lnTo>
                <a:lnTo>
                  <a:pt x="1060" y="76"/>
                </a:lnTo>
                <a:lnTo>
                  <a:pt x="1108" y="76"/>
                </a:lnTo>
                <a:lnTo>
                  <a:pt x="1108" y="123"/>
                </a:lnTo>
                <a:close/>
                <a:moveTo>
                  <a:pt x="1032" y="123"/>
                </a:moveTo>
                <a:lnTo>
                  <a:pt x="985" y="123"/>
                </a:lnTo>
                <a:lnTo>
                  <a:pt x="985" y="76"/>
                </a:lnTo>
                <a:lnTo>
                  <a:pt x="1032" y="76"/>
                </a:lnTo>
                <a:lnTo>
                  <a:pt x="1032" y="123"/>
                </a:lnTo>
                <a:close/>
                <a:moveTo>
                  <a:pt x="881" y="123"/>
                </a:moveTo>
                <a:lnTo>
                  <a:pt x="833" y="123"/>
                </a:lnTo>
                <a:lnTo>
                  <a:pt x="833" y="76"/>
                </a:lnTo>
                <a:lnTo>
                  <a:pt x="881" y="76"/>
                </a:lnTo>
                <a:lnTo>
                  <a:pt x="881" y="123"/>
                </a:lnTo>
                <a:close/>
                <a:moveTo>
                  <a:pt x="805" y="123"/>
                </a:moveTo>
                <a:lnTo>
                  <a:pt x="758" y="123"/>
                </a:lnTo>
                <a:lnTo>
                  <a:pt x="758" y="76"/>
                </a:lnTo>
                <a:lnTo>
                  <a:pt x="805" y="76"/>
                </a:lnTo>
                <a:lnTo>
                  <a:pt x="805" y="123"/>
                </a:lnTo>
                <a:close/>
                <a:moveTo>
                  <a:pt x="729" y="123"/>
                </a:moveTo>
                <a:lnTo>
                  <a:pt x="682" y="123"/>
                </a:lnTo>
                <a:lnTo>
                  <a:pt x="682" y="76"/>
                </a:lnTo>
                <a:lnTo>
                  <a:pt x="729" y="76"/>
                </a:lnTo>
                <a:lnTo>
                  <a:pt x="729" y="123"/>
                </a:lnTo>
                <a:close/>
                <a:moveTo>
                  <a:pt x="578" y="123"/>
                </a:moveTo>
                <a:lnTo>
                  <a:pt x="530" y="123"/>
                </a:lnTo>
                <a:lnTo>
                  <a:pt x="530" y="76"/>
                </a:lnTo>
                <a:lnTo>
                  <a:pt x="578" y="76"/>
                </a:lnTo>
                <a:lnTo>
                  <a:pt x="578" y="123"/>
                </a:lnTo>
                <a:close/>
                <a:moveTo>
                  <a:pt x="2547" y="48"/>
                </a:moveTo>
                <a:lnTo>
                  <a:pt x="2499" y="48"/>
                </a:lnTo>
                <a:lnTo>
                  <a:pt x="2499" y="0"/>
                </a:lnTo>
                <a:lnTo>
                  <a:pt x="2547" y="0"/>
                </a:lnTo>
                <a:lnTo>
                  <a:pt x="2547" y="48"/>
                </a:lnTo>
                <a:close/>
                <a:moveTo>
                  <a:pt x="2244" y="48"/>
                </a:moveTo>
                <a:lnTo>
                  <a:pt x="2196" y="48"/>
                </a:lnTo>
                <a:lnTo>
                  <a:pt x="2196" y="0"/>
                </a:lnTo>
                <a:lnTo>
                  <a:pt x="2244" y="0"/>
                </a:lnTo>
                <a:lnTo>
                  <a:pt x="2244" y="48"/>
                </a:lnTo>
                <a:close/>
                <a:moveTo>
                  <a:pt x="2168" y="48"/>
                </a:moveTo>
                <a:lnTo>
                  <a:pt x="2121" y="48"/>
                </a:lnTo>
                <a:lnTo>
                  <a:pt x="2121" y="0"/>
                </a:lnTo>
                <a:lnTo>
                  <a:pt x="2168" y="0"/>
                </a:lnTo>
                <a:lnTo>
                  <a:pt x="2168" y="48"/>
                </a:lnTo>
                <a:close/>
                <a:moveTo>
                  <a:pt x="1335" y="48"/>
                </a:moveTo>
                <a:lnTo>
                  <a:pt x="1288" y="48"/>
                </a:lnTo>
                <a:lnTo>
                  <a:pt x="1288" y="0"/>
                </a:lnTo>
                <a:lnTo>
                  <a:pt x="1335" y="0"/>
                </a:lnTo>
                <a:lnTo>
                  <a:pt x="1335" y="48"/>
                </a:lnTo>
                <a:close/>
                <a:moveTo>
                  <a:pt x="1259" y="48"/>
                </a:moveTo>
                <a:lnTo>
                  <a:pt x="1212" y="48"/>
                </a:lnTo>
                <a:lnTo>
                  <a:pt x="1212" y="0"/>
                </a:lnTo>
                <a:lnTo>
                  <a:pt x="1259" y="0"/>
                </a:lnTo>
                <a:lnTo>
                  <a:pt x="1259" y="48"/>
                </a:lnTo>
                <a:close/>
                <a:moveTo>
                  <a:pt x="1184" y="48"/>
                </a:moveTo>
                <a:lnTo>
                  <a:pt x="1136" y="48"/>
                </a:lnTo>
                <a:lnTo>
                  <a:pt x="1136" y="0"/>
                </a:lnTo>
                <a:lnTo>
                  <a:pt x="1184" y="0"/>
                </a:lnTo>
                <a:lnTo>
                  <a:pt x="1184" y="48"/>
                </a:lnTo>
                <a:close/>
                <a:moveTo>
                  <a:pt x="1032" y="48"/>
                </a:moveTo>
                <a:lnTo>
                  <a:pt x="985" y="48"/>
                </a:lnTo>
                <a:lnTo>
                  <a:pt x="985" y="0"/>
                </a:lnTo>
                <a:lnTo>
                  <a:pt x="1032" y="0"/>
                </a:lnTo>
                <a:lnTo>
                  <a:pt x="1032" y="48"/>
                </a:lnTo>
                <a:close/>
                <a:moveTo>
                  <a:pt x="956" y="48"/>
                </a:moveTo>
                <a:lnTo>
                  <a:pt x="909" y="48"/>
                </a:lnTo>
                <a:lnTo>
                  <a:pt x="909" y="0"/>
                </a:lnTo>
                <a:lnTo>
                  <a:pt x="956" y="0"/>
                </a:lnTo>
                <a:lnTo>
                  <a:pt x="956" y="48"/>
                </a:lnTo>
                <a:close/>
                <a:moveTo>
                  <a:pt x="881" y="48"/>
                </a:moveTo>
                <a:lnTo>
                  <a:pt x="833" y="48"/>
                </a:lnTo>
                <a:lnTo>
                  <a:pt x="833" y="0"/>
                </a:lnTo>
                <a:lnTo>
                  <a:pt x="881" y="0"/>
                </a:lnTo>
                <a:lnTo>
                  <a:pt x="881" y="48"/>
                </a:lnTo>
                <a:close/>
                <a:moveTo>
                  <a:pt x="805" y="48"/>
                </a:moveTo>
                <a:lnTo>
                  <a:pt x="758" y="48"/>
                </a:lnTo>
                <a:lnTo>
                  <a:pt x="758" y="0"/>
                </a:lnTo>
                <a:lnTo>
                  <a:pt x="805" y="0"/>
                </a:lnTo>
                <a:lnTo>
                  <a:pt x="805" y="48"/>
                </a:lnTo>
                <a:close/>
              </a:path>
            </a:pathLst>
          </a:custGeom>
          <a:solidFill>
            <a:schemeClr val="bg1">
              <a:alpha val="76000"/>
            </a:schemeClr>
          </a:solidFill>
          <a:ln>
            <a:noFill/>
          </a:ln>
        </p:spPr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15" name="TextBox 19"/>
          <p:cNvSpPr>
            <a:spLocks noChangeArrowheads="1"/>
          </p:cNvSpPr>
          <p:nvPr/>
        </p:nvSpPr>
        <p:spPr bwMode="auto">
          <a:xfrm>
            <a:off x="648403" y="870194"/>
            <a:ext cx="78496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本公司</a:t>
            </a:r>
            <a:r>
              <a: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創立於</a:t>
            </a:r>
            <a:r>
              <a:rPr lang="en-US" altLang="zh-TW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2012</a:t>
            </a:r>
            <a:r>
              <a: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，致力於促進台韓兩地教育活動之交流。目前已與中原大學、明新科技大學、大成高級商工職業學校、世界高級中學等多所學校締結合作關係，透過本公司的牽線，也促成多所台韓高中、大學教育及人才方面的交流</a:t>
            </a:r>
            <a:r>
              <a:rPr lang="zh-TW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TextBox 19"/>
          <p:cNvSpPr>
            <a:spLocks noChangeArrowheads="1"/>
          </p:cNvSpPr>
          <p:nvPr/>
        </p:nvSpPr>
        <p:spPr bwMode="auto">
          <a:xfrm>
            <a:off x="4144078" y="1833621"/>
            <a:ext cx="460259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2012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TW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與</a:t>
            </a:r>
            <a:r>
              <a:rPr lang="zh-TW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台灣非營利團體「台灣教育中心」業務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合作</a:t>
            </a:r>
            <a:endParaRPr lang="en-US" altLang="zh-TW" sz="12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2014~2019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在韓主辦台灣名門大學說明會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2014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明</a:t>
            </a:r>
            <a:r>
              <a:rPr lang="zh-TW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新科技大學委任之韓國授權招生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中心</a:t>
            </a:r>
            <a:endParaRPr lang="en-US" altLang="zh-TW" sz="12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2016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TW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TW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中原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大學、遠東</a:t>
            </a:r>
            <a:r>
              <a:rPr lang="zh-TW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科技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大學、龍華</a:t>
            </a:r>
            <a:r>
              <a:rPr lang="zh-TW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科技大學業務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合作</a:t>
            </a:r>
            <a:endParaRPr lang="en-US" altLang="zh-TW" sz="12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2017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銘傳</a:t>
            </a:r>
            <a:r>
              <a:rPr lang="zh-TW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大學業務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合作</a:t>
            </a:r>
            <a:endParaRPr lang="en-US" altLang="zh-TW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2017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高雄</a:t>
            </a:r>
            <a:r>
              <a:rPr lang="zh-TW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地區：立志高中、新光高中、中山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工商業務合作</a:t>
            </a:r>
            <a:endParaRPr lang="en-US" altLang="zh-TW" sz="12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2019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TW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台中地區：大慶高中締結業務</a:t>
            </a:r>
            <a:endParaRPr lang="en-US" altLang="zh-TW" sz="12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2020~2021</a:t>
            </a:r>
            <a:r>
              <a:rPr lang="zh-TW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TW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新竹地區：世界高中、磐石高中、東泰高中、治平高中業務合作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2022</a:t>
            </a:r>
            <a:r>
              <a:rPr lang="zh-TW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年：媒合韓國斗源工科大學與台灣明新科技大學業務合作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zh-TW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r>
              <a:rPr lang="zh-TW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</a:t>
            </a:r>
            <a:r>
              <a:rPr lang="zh-TW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我們仍在推進與</a:t>
            </a:r>
            <a:r>
              <a: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許多高中、大專院校締結</a:t>
            </a:r>
            <a:r>
              <a:rPr lang="zh-TW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合作業務</a:t>
            </a: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27189" r="1691" b="17124"/>
          <a:stretch/>
        </p:blipFill>
        <p:spPr>
          <a:xfrm>
            <a:off x="412474" y="2372621"/>
            <a:ext cx="3177289" cy="1193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3236086"/>
            <a:ext cx="1495176" cy="14951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05030" y="1915125"/>
            <a:ext cx="3585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2022</a:t>
            </a:r>
            <a:r>
              <a:rPr lang="zh-TW" altLang="en-US" sz="1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TW" sz="1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TW" altLang="en-US" sz="1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en-US" altLang="zh-TW" sz="12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TW" altLang="en-US" sz="1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韓國</a:t>
            </a:r>
            <a:r>
              <a:rPr lang="zh-TW" altLang="en-US" sz="12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斗源工科大學</a:t>
            </a:r>
            <a:r>
              <a:rPr lang="zh-TW" altLang="en-US" sz="1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與台灣明新科技大學簽約儀式</a:t>
            </a:r>
            <a:endParaRPr lang="en-US" altLang="zh-TW" sz="12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12" y="3350985"/>
            <a:ext cx="1840852" cy="1265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97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bldLvl="0" autoUpdateAnimBg="0"/>
      <p:bldP spid="17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  <a:solidFill>
            <a:srgbClr val="FFC000"/>
          </a:solidFill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81" y="20642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TW" altLang="en-US" sz="1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語學堂資訊</a:t>
            </a:r>
            <a:endParaRPr lang="zh-TW" altLang="en-US" sz="14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964625" y="813833"/>
            <a:ext cx="4131005" cy="162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285750" indent="-285750"/>
            <a:r>
              <a:rPr lang="zh-TW" altLang="en-US" sz="1300" dirty="0"/>
              <a:t>授課</a:t>
            </a:r>
            <a:r>
              <a:rPr lang="zh-TW" altLang="en-US" sz="1300" dirty="0" smtClean="0"/>
              <a:t>對象</a:t>
            </a:r>
            <a:r>
              <a:rPr lang="zh-TW" altLang="en-US" sz="1300" dirty="0"/>
              <a:t>：</a:t>
            </a:r>
            <a:r>
              <a:rPr lang="zh-TW" altLang="en-US" sz="1300" dirty="0" smtClean="0"/>
              <a:t>想學習</a:t>
            </a:r>
            <a:r>
              <a:rPr lang="zh-TW" altLang="en-US" sz="1300" dirty="0"/>
              <a:t>韓語的</a:t>
            </a:r>
            <a:r>
              <a:rPr lang="zh-TW" altLang="en-US" sz="1300" dirty="0" smtClean="0"/>
              <a:t>外國人</a:t>
            </a:r>
            <a:endParaRPr lang="en-US" altLang="zh-TW" sz="1300" dirty="0" smtClean="0"/>
          </a:p>
          <a:p>
            <a:pPr marL="285750" indent="-285750"/>
            <a:r>
              <a:rPr lang="zh-TW" altLang="en-US" sz="1300" dirty="0" smtClean="0"/>
              <a:t>課程</a:t>
            </a:r>
            <a:r>
              <a:rPr lang="zh-TW" altLang="en-US" sz="1300" dirty="0" smtClean="0"/>
              <a:t>簡介</a:t>
            </a:r>
            <a:r>
              <a:rPr lang="zh-TW" altLang="en-US" sz="1300" dirty="0" smtClean="0"/>
              <a:t>：正規課程分為</a:t>
            </a:r>
            <a:r>
              <a:rPr lang="zh-TW" altLang="en-US" sz="1300" dirty="0" smtClean="0"/>
              <a:t>春夏秋冬四個學期，以培養溝通能力為主要教學目的，並分為聽說讀寫等綜合教育，課外也有韓國文化體驗、企業參觀學習</a:t>
            </a:r>
            <a:r>
              <a:rPr lang="zh-TW" altLang="en-US" sz="1300" dirty="0" smtClean="0"/>
              <a:t>等。</a:t>
            </a:r>
            <a:endParaRPr lang="en-US" altLang="zh-TW" sz="1300" dirty="0" smtClean="0"/>
          </a:p>
          <a:p>
            <a:pPr marL="285750" indent="-285750"/>
            <a:r>
              <a:rPr lang="zh-TW" altLang="en-US" sz="1300" dirty="0" smtClean="0"/>
              <a:t>報名資格：具高中以上學歷者</a:t>
            </a:r>
            <a:endParaRPr lang="en-US" altLang="zh-TW" sz="1300" dirty="0" smtClean="0"/>
          </a:p>
          <a:p>
            <a:pPr marL="285750" indent="-285750"/>
            <a:r>
              <a:rPr lang="zh-TW" altLang="en-US" sz="1300" dirty="0" smtClean="0"/>
              <a:t>課程時間：</a:t>
            </a:r>
            <a:r>
              <a:rPr lang="en-US" altLang="zh-TW" sz="1300" dirty="0" smtClean="0"/>
              <a:t>2022</a:t>
            </a:r>
            <a:r>
              <a:rPr lang="zh-TW" altLang="en-US" sz="1300" dirty="0" smtClean="0"/>
              <a:t>年</a:t>
            </a:r>
            <a:r>
              <a:rPr lang="en-US" altLang="zh-TW" sz="1300" dirty="0" smtClean="0"/>
              <a:t>6</a:t>
            </a:r>
            <a:r>
              <a:rPr lang="zh-TW" altLang="en-US" sz="1300" dirty="0" smtClean="0"/>
              <a:t>月初</a:t>
            </a:r>
            <a:r>
              <a:rPr lang="en-US" altLang="zh-TW" sz="1300" dirty="0" smtClean="0"/>
              <a:t>~8</a:t>
            </a:r>
            <a:r>
              <a:rPr lang="zh-TW" altLang="en-US" sz="1300" dirty="0" smtClean="0"/>
              <a:t>月</a:t>
            </a:r>
            <a:endParaRPr lang="en-US" altLang="zh-TW" sz="1300" dirty="0" smtClean="0"/>
          </a:p>
          <a:p>
            <a:pPr marL="285750" indent="-285750"/>
            <a:r>
              <a:rPr lang="zh-TW" altLang="en-US" sz="1300" dirty="0" smtClean="0"/>
              <a:t>申請截止</a:t>
            </a:r>
            <a:r>
              <a:rPr lang="zh-TW" altLang="en-US" sz="1300" dirty="0" smtClean="0"/>
              <a:t>日：</a:t>
            </a:r>
            <a:r>
              <a:rPr lang="en-US" altLang="zh-TW" sz="1300" dirty="0" smtClean="0"/>
              <a:t>4</a:t>
            </a:r>
            <a:r>
              <a:rPr lang="zh-TW" altLang="en-US" sz="1300" dirty="0" smtClean="0"/>
              <a:t>月</a:t>
            </a:r>
            <a:r>
              <a:rPr lang="zh-TW" altLang="en-US" sz="1300" dirty="0"/>
              <a:t>初</a:t>
            </a:r>
            <a:r>
              <a:rPr lang="en-US" altLang="zh-TW" sz="1300" dirty="0" smtClean="0"/>
              <a:t>(</a:t>
            </a:r>
            <a:r>
              <a:rPr lang="zh-TW" altLang="en-US" sz="1300" dirty="0" smtClean="0"/>
              <a:t>依各校公告</a:t>
            </a:r>
            <a:r>
              <a:rPr lang="en-US" altLang="zh-TW" sz="1300" dirty="0" smtClean="0"/>
              <a:t>)</a:t>
            </a:r>
          </a:p>
        </p:txBody>
      </p:sp>
      <p:grpSp>
        <p:nvGrpSpPr>
          <p:cNvPr id="26" name="组合 7"/>
          <p:cNvGrpSpPr>
            <a:grpSpLocks/>
          </p:cNvGrpSpPr>
          <p:nvPr/>
        </p:nvGrpSpPr>
        <p:grpSpPr bwMode="auto">
          <a:xfrm>
            <a:off x="0" y="2876043"/>
            <a:ext cx="342900" cy="257175"/>
            <a:chOff x="0" y="0"/>
            <a:chExt cx="457201" cy="285750"/>
          </a:xfrm>
          <a:solidFill>
            <a:srgbClr val="FFC000"/>
          </a:solidFill>
        </p:grpSpPr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" name="文本框 10"/>
          <p:cNvSpPr txBox="1">
            <a:spLocks noChangeArrowheads="1"/>
          </p:cNvSpPr>
          <p:nvPr/>
        </p:nvSpPr>
        <p:spPr bwMode="auto">
          <a:xfrm>
            <a:off x="421481" y="2837193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ko-KR" altLang="en-US" sz="1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線上諮詢</a:t>
            </a:r>
            <a:endParaRPr lang="ko-KR" altLang="en-US" sz="14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918374" y="3365522"/>
            <a:ext cx="3967677" cy="1442759"/>
            <a:chOff x="925347" y="3086137"/>
            <a:chExt cx="3967677" cy="1442759"/>
          </a:xfrm>
        </p:grpSpPr>
        <p:sp>
          <p:nvSpPr>
            <p:cNvPr id="33" name="내용 개체 틀 2">
              <a:extLst>
                <a:ext uri="{FF2B5EF4-FFF2-40B4-BE49-F238E27FC236}">
                  <a16:creationId xmlns="" xmlns:a16="http://schemas.microsoft.com/office/drawing/2014/main" id="{47B8BED8-C5D2-4623-9EB6-646A8DCA9948}"/>
                </a:ext>
              </a:extLst>
            </p:cNvPr>
            <p:cNvSpPr txBox="1">
              <a:spLocks/>
            </p:cNvSpPr>
            <p:nvPr/>
          </p:nvSpPr>
          <p:spPr>
            <a:xfrm>
              <a:off x="1093788" y="3086137"/>
              <a:ext cx="3019848" cy="997190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en-US" altLang="zh-TW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Facebook</a:t>
              </a:r>
              <a:r>
                <a:rPr lang="zh-TW" altLang="en-US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 ：</a:t>
              </a:r>
              <a:r>
                <a:rPr lang="en-US" altLang="zh-TW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DS </a:t>
              </a:r>
              <a:r>
                <a:rPr lang="en-US" altLang="zh-TW" sz="1300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Global_</a:t>
              </a:r>
              <a:r>
                <a:rPr lang="zh-TW" altLang="en-US" sz="1300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韓國</a:t>
              </a:r>
              <a:r>
                <a:rPr lang="zh-TW" altLang="en-US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留學</a:t>
              </a:r>
              <a:endParaRPr lang="en-US" altLang="zh-TW" sz="13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Calibri" pitchFamily="34" charset="0"/>
              </a:endParaRPr>
            </a:p>
            <a:p>
              <a:pPr marL="0" indent="0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en-US" altLang="zh-TW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Instagram</a:t>
              </a:r>
              <a:r>
                <a:rPr lang="zh-TW" altLang="en-US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 ：</a:t>
              </a:r>
              <a:r>
                <a:rPr lang="en-US" altLang="zh-TW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@</a:t>
              </a:r>
              <a:r>
                <a:rPr lang="en-US" altLang="zh-TW" sz="1300" dirty="0" err="1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hankuk_uhak</a:t>
              </a:r>
              <a:endParaRPr lang="en-US" altLang="zh-TW" sz="13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0" indent="0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en-US" altLang="zh-TW" sz="1300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Line</a:t>
              </a:r>
              <a:r>
                <a:rPr lang="zh-TW" altLang="en-US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：</a:t>
              </a:r>
              <a:r>
                <a:rPr lang="en-US" altLang="zh-TW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@</a:t>
              </a:r>
              <a:r>
                <a:rPr lang="en-US" altLang="zh-TW" sz="1300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645rdkyu</a:t>
              </a:r>
              <a:r>
                <a:rPr lang="zh-TW" altLang="en-US" sz="1300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　</a:t>
              </a:r>
              <a:r>
                <a:rPr lang="zh-TW" altLang="en-US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    </a:t>
              </a:r>
              <a:r>
                <a:rPr lang="en-US" altLang="zh-TW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QR </a:t>
              </a:r>
              <a:r>
                <a:rPr lang="en-US" altLang="zh-TW" sz="1300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Code</a:t>
              </a:r>
            </a:p>
            <a:p>
              <a:pPr marL="0" indent="0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TW" altLang="en-US" sz="1300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          </a:t>
              </a:r>
              <a:r>
                <a:rPr lang="zh-TW" altLang="en-US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 </a:t>
              </a:r>
              <a:r>
                <a:rPr lang="en-US" altLang="zh-TW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(</a:t>
              </a:r>
              <a:r>
                <a:rPr lang="zh-TW" altLang="en-US" sz="1300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包含</a:t>
              </a:r>
              <a:r>
                <a:rPr lang="en-US" altLang="zh-TW" sz="1300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@</a:t>
              </a:r>
              <a:r>
                <a:rPr lang="zh-TW" altLang="en-US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Calibri" pitchFamily="34" charset="0"/>
                </a:rPr>
                <a:t>）</a:t>
              </a:r>
              <a:endParaRPr lang="en-US" altLang="zh-TW" sz="1300" dirty="0">
                <a:latin typeface="Microsoft YaHei" panose="020B0503020204020204" pitchFamily="34" charset="-122"/>
                <a:ea typeface="Microsoft YaHei" panose="020B0503020204020204" pitchFamily="34" charset="-122"/>
                <a:sym typeface="Calibri" pitchFamily="34" charset="0"/>
              </a:endParaRPr>
            </a:p>
          </p:txBody>
        </p:sp>
        <p:pic>
          <p:nvPicPr>
            <p:cNvPr id="35" name="Picture 6" descr="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326" y="3612198"/>
              <a:ext cx="916698" cy="916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s://o.remove.bg/downloads/6ee59f6c-db1f-4c9a-adc3-3789ceae7485/image-removebg-previe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448" y="3385481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Facebook - 维基百科，自由的百科全书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47" y="313225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LINE - 维基百科，自由的百科全书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774" y="3643461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88684"/>
              </p:ext>
            </p:extLst>
          </p:nvPr>
        </p:nvGraphicFramePr>
        <p:xfrm>
          <a:off x="5513496" y="493653"/>
          <a:ext cx="2981956" cy="37506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5489"/>
                <a:gridCol w="745489"/>
                <a:gridCol w="745489"/>
                <a:gridCol w="745489"/>
              </a:tblGrid>
              <a:tr h="360250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100" b="1" dirty="0" smtClean="0"/>
                        <a:t>語學堂代辦大學</a:t>
                      </a:r>
                      <a:endParaRPr lang="zh-TW" altLang="en-US" sz="11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025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100" b="1" dirty="0" smtClean="0"/>
                        <a:t>首爾地區</a:t>
                      </a:r>
                      <a:endParaRPr lang="zh-TW" altLang="en-US" sz="11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100" b="1" dirty="0" smtClean="0"/>
                        <a:t>首爾以外學校</a:t>
                      </a:r>
                      <a:endParaRPr lang="zh-TW" altLang="en-US" sz="11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 smtClean="0"/>
                    </a:p>
                  </a:txBody>
                  <a:tcPr anchor="ctr"/>
                </a:tc>
              </a:tr>
              <a:tr h="3021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梨花女大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淑明女子大學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仁荷大學</a:t>
                      </a:r>
                      <a:r>
                        <a:rPr lang="en-US" altLang="zh-TW" sz="1100" kern="1200" dirty="0" smtClean="0">
                          <a:effectLst/>
                        </a:rPr>
                        <a:t>(</a:t>
                      </a:r>
                      <a:r>
                        <a:rPr lang="zh-TW" altLang="en-US" sz="1100" kern="1200" dirty="0" smtClean="0">
                          <a:effectLst/>
                        </a:rPr>
                        <a:t>仁川</a:t>
                      </a:r>
                      <a:r>
                        <a:rPr lang="en-US" altLang="zh-TW" sz="1100" kern="1200" dirty="0" smtClean="0">
                          <a:effectLst/>
                        </a:rPr>
                        <a:t>)</a:t>
                      </a:r>
                      <a:endParaRPr lang="zh-TW" altLang="en-US" sz="1100" dirty="0">
                        <a:solidFill>
                          <a:srgbClr val="0070C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忠</a:t>
                      </a:r>
                      <a:r>
                        <a:rPr lang="zh-TW" alt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南</a:t>
                      </a:r>
                      <a:r>
                        <a:rPr lang="zh-TW" alt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大學</a:t>
                      </a:r>
                      <a:endParaRPr lang="en-US" altLang="zh-TW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TW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大田</a:t>
                      </a:r>
                      <a:r>
                        <a:rPr lang="en-US" altLang="zh-TW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21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延世大學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同德女子大學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慶熙大學</a:t>
                      </a:r>
                      <a:r>
                        <a:rPr lang="en-US" altLang="zh-TW" sz="1100" kern="1200" dirty="0" smtClean="0">
                          <a:effectLst/>
                        </a:rPr>
                        <a:t>(</a:t>
                      </a:r>
                      <a:r>
                        <a:rPr lang="zh-TW" altLang="en-US" sz="1100" kern="1200" dirty="0" smtClean="0">
                          <a:effectLst/>
                        </a:rPr>
                        <a:t>龍仁</a:t>
                      </a:r>
                      <a:r>
                        <a:rPr lang="en-US" altLang="zh-TW" sz="1100" kern="1200" dirty="0" smtClean="0">
                          <a:effectLst/>
                        </a:rPr>
                        <a:t>)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全南大學</a:t>
                      </a:r>
                      <a:r>
                        <a:rPr lang="en-US" altLang="zh-TW" sz="1100" kern="1200" dirty="0" smtClean="0">
                          <a:effectLst/>
                        </a:rPr>
                        <a:t>(</a:t>
                      </a:r>
                      <a:r>
                        <a:rPr lang="zh-TW" altLang="en-US" sz="1100" kern="1200" dirty="0" smtClean="0">
                          <a:effectLst/>
                        </a:rPr>
                        <a:t>光州</a:t>
                      </a:r>
                      <a:r>
                        <a:rPr lang="en-US" altLang="zh-TW" sz="1100" kern="1200" dirty="0" smtClean="0">
                          <a:effectLst/>
                        </a:rPr>
                        <a:t>)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</a:tr>
              <a:tr h="3021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漢陽大學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韓國外國語大學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亞洲大學</a:t>
                      </a:r>
                      <a:r>
                        <a:rPr lang="en-US" altLang="zh-TW" sz="1100" kern="1200" dirty="0" smtClean="0">
                          <a:effectLst/>
                        </a:rPr>
                        <a:t>(</a:t>
                      </a:r>
                      <a:r>
                        <a:rPr lang="zh-TW" altLang="en-US" sz="1100" kern="1200" dirty="0" smtClean="0">
                          <a:effectLst/>
                        </a:rPr>
                        <a:t>水原</a:t>
                      </a:r>
                      <a:r>
                        <a:rPr lang="en-US" altLang="zh-TW" sz="1100" kern="1200" dirty="0" smtClean="0">
                          <a:effectLst/>
                        </a:rPr>
                        <a:t>)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慶北大學</a:t>
                      </a:r>
                      <a:r>
                        <a:rPr lang="en-US" altLang="zh-TW" sz="1100" kern="1200" dirty="0" smtClean="0">
                          <a:effectLst/>
                        </a:rPr>
                        <a:t>(</a:t>
                      </a:r>
                      <a:r>
                        <a:rPr lang="zh-TW" altLang="en-US" sz="1100" kern="1200" dirty="0" smtClean="0">
                          <a:effectLst/>
                        </a:rPr>
                        <a:t>大邱</a:t>
                      </a:r>
                      <a:r>
                        <a:rPr lang="en-US" altLang="zh-TW" sz="1100" kern="1200" dirty="0" smtClean="0">
                          <a:effectLst/>
                        </a:rPr>
                        <a:t>)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</a:tr>
              <a:tr h="3021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慶熙大學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中央大學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忠北大學</a:t>
                      </a:r>
                      <a:r>
                        <a:rPr lang="en-US" altLang="zh-TW" sz="1100" kern="1200" dirty="0" smtClean="0">
                          <a:effectLst/>
                        </a:rPr>
                        <a:t>(</a:t>
                      </a:r>
                      <a:r>
                        <a:rPr lang="zh-TW" altLang="en-US" sz="1100" kern="1200" dirty="0" smtClean="0">
                          <a:effectLst/>
                        </a:rPr>
                        <a:t>清州</a:t>
                      </a:r>
                      <a:r>
                        <a:rPr lang="en-US" altLang="zh-TW" sz="1100" kern="1200" dirty="0" smtClean="0">
                          <a:effectLst/>
                        </a:rPr>
                        <a:t>)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釜慶大學</a:t>
                      </a:r>
                      <a:r>
                        <a:rPr lang="en-US" altLang="zh-TW" sz="1100" kern="1200" dirty="0" smtClean="0">
                          <a:effectLst/>
                        </a:rPr>
                        <a:t>(</a:t>
                      </a:r>
                      <a:r>
                        <a:rPr lang="zh-TW" altLang="en-US" sz="1100" kern="1200" dirty="0" smtClean="0">
                          <a:effectLst/>
                        </a:rPr>
                        <a:t>釜山</a:t>
                      </a:r>
                      <a:r>
                        <a:rPr lang="en-US" altLang="zh-TW" sz="1100" kern="1200" dirty="0" smtClean="0">
                          <a:effectLst/>
                        </a:rPr>
                        <a:t>)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</a:tr>
              <a:tr h="3021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首爾大學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東國大學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檀國大學</a:t>
                      </a:r>
                      <a:r>
                        <a:rPr lang="en-US" altLang="zh-TW" sz="1100" kern="1200" dirty="0" smtClean="0">
                          <a:effectLst/>
                        </a:rPr>
                        <a:t>(</a:t>
                      </a:r>
                      <a:r>
                        <a:rPr lang="zh-TW" altLang="en-US" sz="1100" kern="1200" dirty="0" smtClean="0">
                          <a:effectLst/>
                        </a:rPr>
                        <a:t>天安</a:t>
                      </a:r>
                      <a:r>
                        <a:rPr lang="en-US" altLang="zh-TW" sz="1100" kern="1200" dirty="0" smtClean="0">
                          <a:effectLst/>
                        </a:rPr>
                        <a:t>)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 smtClean="0">
                          <a:effectLst/>
                        </a:rPr>
                        <a:t>釜山大學</a:t>
                      </a:r>
                      <a:r>
                        <a:rPr lang="en-US" altLang="zh-TW" sz="1100" kern="1200" dirty="0" smtClean="0">
                          <a:effectLst/>
                        </a:rPr>
                        <a:t>(</a:t>
                      </a:r>
                      <a:r>
                        <a:rPr lang="zh-TW" altLang="en-US" sz="1100" kern="1200" dirty="0" smtClean="0">
                          <a:effectLst/>
                        </a:rPr>
                        <a:t>釜山</a:t>
                      </a:r>
                      <a:r>
                        <a:rPr lang="en-US" altLang="zh-TW" sz="1100" kern="1200" dirty="0" smtClean="0">
                          <a:effectLst/>
                        </a:rPr>
                        <a:t>)</a:t>
                      </a:r>
                      <a:endParaRPr lang="zh-TW" altLang="en-US" sz="1100" dirty="0" smtClean="0"/>
                    </a:p>
                    <a:p>
                      <a:pPr algn="ctr"/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</a:tr>
              <a:tr h="3021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首爾市立大學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西江大學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濟州大學</a:t>
                      </a:r>
                      <a:r>
                        <a:rPr lang="en-US" altLang="zh-TW" sz="1100" kern="1200" dirty="0" smtClean="0">
                          <a:effectLst/>
                        </a:rPr>
                        <a:t>(</a:t>
                      </a:r>
                      <a:r>
                        <a:rPr lang="zh-TW" altLang="en-US" sz="1100" kern="1200" dirty="0" smtClean="0">
                          <a:effectLst/>
                        </a:rPr>
                        <a:t>濟州</a:t>
                      </a:r>
                      <a:r>
                        <a:rPr lang="en-US" altLang="zh-TW" sz="1100" kern="1200" dirty="0" smtClean="0">
                          <a:effectLst/>
                        </a:rPr>
                        <a:t>)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/>
                        <a:t>慶星大學</a:t>
                      </a:r>
                      <a:r>
                        <a:rPr lang="en-US" altLang="zh-TW" sz="1100" dirty="0" smtClean="0"/>
                        <a:t>(</a:t>
                      </a:r>
                      <a:r>
                        <a:rPr lang="zh-TW" altLang="en-US" sz="1100" dirty="0" smtClean="0"/>
                        <a:t>釜山</a:t>
                      </a:r>
                      <a:r>
                        <a:rPr lang="en-US" altLang="zh-TW" sz="1100" dirty="0" smtClean="0"/>
                        <a:t>)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</a:tr>
              <a:tr h="3021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弘益大學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 smtClean="0">
                          <a:effectLst/>
                        </a:rPr>
                        <a:t>高麗大學</a:t>
                      </a:r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10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578442" y="4326052"/>
            <a:ext cx="268535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1300" dirty="0">
                <a:latin typeface="微软雅黑" pitchFamily="34" charset="-122"/>
                <a:ea typeface="微软雅黑" pitchFamily="34" charset="-122"/>
              </a:rPr>
              <a:t>也</a:t>
            </a:r>
            <a:r>
              <a:rPr lang="zh-TW" altLang="en-US" sz="1300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可以諮詢列表以外的其他學校。</a:t>
            </a:r>
            <a:endParaRPr lang="en-US" altLang="zh-TW" sz="1300" dirty="0"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3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232978" y="1311437"/>
            <a:ext cx="2880000" cy="2880000"/>
            <a:chOff x="5260981" y="2327922"/>
            <a:chExt cx="1620000" cy="1620001"/>
          </a:xfrm>
        </p:grpSpPr>
        <p:sp>
          <p:nvSpPr>
            <p:cNvPr id="40" name="椭圆 13"/>
            <p:cNvSpPr/>
            <p:nvPr/>
          </p:nvSpPr>
          <p:spPr>
            <a:xfrm>
              <a:off x="5260981" y="2327922"/>
              <a:ext cx="1620000" cy="1620001"/>
            </a:xfrm>
            <a:prstGeom prst="ellipse">
              <a:avLst/>
            </a:prstGeom>
            <a:solidFill>
              <a:srgbClr val="FFC000">
                <a:alpha val="10000"/>
              </a:srgbClr>
            </a:solidFill>
            <a:ln w="7620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/>
            </a:p>
          </p:txBody>
        </p:sp>
        <p:sp>
          <p:nvSpPr>
            <p:cNvPr id="41" name="KSO_Shape"/>
            <p:cNvSpPr>
              <a:spLocks/>
            </p:cNvSpPr>
            <p:nvPr/>
          </p:nvSpPr>
          <p:spPr bwMode="auto">
            <a:xfrm>
              <a:off x="5453097" y="2707450"/>
              <a:ext cx="1235770" cy="862980"/>
            </a:xfrm>
            <a:custGeom>
              <a:avLst/>
              <a:gdLst>
                <a:gd name="T0" fmla="*/ 1733867 w 2074863"/>
                <a:gd name="T1" fmla="*/ 579834 h 1449388"/>
                <a:gd name="T2" fmla="*/ 1791884 w 2074863"/>
                <a:gd name="T3" fmla="*/ 600246 h 1449388"/>
                <a:gd name="T4" fmla="*/ 1794804 w 2074863"/>
                <a:gd name="T5" fmla="*/ 538648 h 1449388"/>
                <a:gd name="T6" fmla="*/ 510830 w 2074863"/>
                <a:gd name="T7" fmla="*/ 162256 h 1449388"/>
                <a:gd name="T8" fmla="*/ 492893 w 2074863"/>
                <a:gd name="T9" fmla="*/ 222976 h 1449388"/>
                <a:gd name="T10" fmla="*/ 438718 w 2074863"/>
                <a:gd name="T11" fmla="*/ 188484 h 1449388"/>
                <a:gd name="T12" fmla="*/ 1598128 w 2074863"/>
                <a:gd name="T13" fmla="*/ 142089 h 1449388"/>
                <a:gd name="T14" fmla="*/ 1885296 w 2074863"/>
                <a:gd name="T15" fmla="*/ 549583 h 1449388"/>
                <a:gd name="T16" fmla="*/ 1586087 w 2074863"/>
                <a:gd name="T17" fmla="*/ 450078 h 1449388"/>
                <a:gd name="T18" fmla="*/ 486453 w 2074863"/>
                <a:gd name="T19" fmla="*/ 72185 h 1449388"/>
                <a:gd name="T20" fmla="*/ 151219 w 2074863"/>
                <a:gd name="T21" fmla="*/ 357281 h 1449388"/>
                <a:gd name="T22" fmla="*/ 295879 w 2074863"/>
                <a:gd name="T23" fmla="*/ 407592 h 1449388"/>
                <a:gd name="T24" fmla="*/ 486453 w 2074863"/>
                <a:gd name="T25" fmla="*/ 72185 h 1449388"/>
                <a:gd name="T26" fmla="*/ 681762 w 2074863"/>
                <a:gd name="T27" fmla="*/ 209994 h 1449388"/>
                <a:gd name="T28" fmla="*/ 910960 w 2074863"/>
                <a:gd name="T29" fmla="*/ 275617 h 1449388"/>
                <a:gd name="T30" fmla="*/ 1184248 w 2074863"/>
                <a:gd name="T31" fmla="*/ 351448 h 1449388"/>
                <a:gd name="T32" fmla="*/ 1396319 w 2074863"/>
                <a:gd name="T33" fmla="*/ 332855 h 1449388"/>
                <a:gd name="T34" fmla="*/ 1606205 w 2074863"/>
                <a:gd name="T35" fmla="*/ 562536 h 1449388"/>
                <a:gd name="T36" fmla="*/ 1640821 w 2074863"/>
                <a:gd name="T37" fmla="*/ 739718 h 1449388"/>
                <a:gd name="T38" fmla="*/ 1379558 w 2074863"/>
                <a:gd name="T39" fmla="*/ 843985 h 1449388"/>
                <a:gd name="T40" fmla="*/ 1124853 w 2074863"/>
                <a:gd name="T41" fmla="*/ 641283 h 1449388"/>
                <a:gd name="T42" fmla="*/ 720387 w 2074863"/>
                <a:gd name="T43" fmla="*/ 519516 h 1449388"/>
                <a:gd name="T44" fmla="*/ 653705 w 2074863"/>
                <a:gd name="T45" fmla="*/ 311345 h 1449388"/>
                <a:gd name="T46" fmla="*/ 325395 w 2074863"/>
                <a:gd name="T47" fmla="*/ 480871 h 1449388"/>
                <a:gd name="T48" fmla="*/ 435438 w 2074863"/>
                <a:gd name="T49" fmla="*/ 683574 h 1449388"/>
                <a:gd name="T50" fmla="*/ 530543 w 2074863"/>
                <a:gd name="T51" fmla="*/ 794768 h 1449388"/>
                <a:gd name="T52" fmla="*/ 611436 w 2074863"/>
                <a:gd name="T53" fmla="*/ 890286 h 1449388"/>
                <a:gd name="T54" fmla="*/ 688686 w 2074863"/>
                <a:gd name="T55" fmla="*/ 1001480 h 1449388"/>
                <a:gd name="T56" fmla="*/ 800188 w 2074863"/>
                <a:gd name="T57" fmla="*/ 1230068 h 1449388"/>
                <a:gd name="T58" fmla="*/ 913511 w 2074863"/>
                <a:gd name="T59" fmla="*/ 1255588 h 1449388"/>
                <a:gd name="T60" fmla="*/ 768486 w 2074863"/>
                <a:gd name="T61" fmla="*/ 1063458 h 1449388"/>
                <a:gd name="T62" fmla="*/ 798730 w 2074863"/>
                <a:gd name="T63" fmla="*/ 1022261 h 1449388"/>
                <a:gd name="T64" fmla="*/ 1047604 w 2074863"/>
                <a:gd name="T65" fmla="*/ 1245015 h 1449388"/>
                <a:gd name="T66" fmla="*/ 1112465 w 2074863"/>
                <a:gd name="T67" fmla="*/ 1184496 h 1449388"/>
                <a:gd name="T68" fmla="*/ 841727 w 2074863"/>
                <a:gd name="T69" fmla="*/ 896119 h 1449388"/>
                <a:gd name="T70" fmla="*/ 886182 w 2074863"/>
                <a:gd name="T71" fmla="*/ 868047 h 1449388"/>
                <a:gd name="T72" fmla="*/ 1205383 w 2074863"/>
                <a:gd name="T73" fmla="*/ 1138195 h 1449388"/>
                <a:gd name="T74" fmla="*/ 1202468 w 2074863"/>
                <a:gd name="T75" fmla="*/ 1026636 h 1449388"/>
                <a:gd name="T76" fmla="*/ 955779 w 2074863"/>
                <a:gd name="T77" fmla="*/ 749197 h 1449388"/>
                <a:gd name="T78" fmla="*/ 1006793 w 2074863"/>
                <a:gd name="T79" fmla="*/ 736437 h 1449388"/>
                <a:gd name="T80" fmla="*/ 1311053 w 2074863"/>
                <a:gd name="T81" fmla="*/ 1001480 h 1449388"/>
                <a:gd name="T82" fmla="*/ 1303037 w 2074863"/>
                <a:gd name="T83" fmla="*/ 890286 h 1449388"/>
                <a:gd name="T84" fmla="*/ 1310325 w 2074863"/>
                <a:gd name="T85" fmla="*/ 838516 h 1449388"/>
                <a:gd name="T86" fmla="*/ 1409802 w 2074863"/>
                <a:gd name="T87" fmla="*/ 919087 h 1449388"/>
                <a:gd name="T88" fmla="*/ 1378829 w 2074863"/>
                <a:gd name="T89" fmla="*/ 1028094 h 1449388"/>
                <a:gd name="T90" fmla="*/ 1306317 w 2074863"/>
                <a:gd name="T91" fmla="*/ 1123248 h 1449388"/>
                <a:gd name="T92" fmla="*/ 1210119 w 2074863"/>
                <a:gd name="T93" fmla="*/ 1205641 h 1449388"/>
                <a:gd name="T94" fmla="*/ 1113922 w 2074863"/>
                <a:gd name="T95" fmla="*/ 1290222 h 1449388"/>
                <a:gd name="T96" fmla="*/ 1016631 w 2074863"/>
                <a:gd name="T97" fmla="*/ 1300795 h 1449388"/>
                <a:gd name="T98" fmla="*/ 897478 w 2074863"/>
                <a:gd name="T99" fmla="*/ 1327044 h 1449388"/>
                <a:gd name="T100" fmla="*/ 625648 w 2074863"/>
                <a:gd name="T101" fmla="*/ 1160798 h 1449388"/>
                <a:gd name="T102" fmla="*/ 491918 w 2074863"/>
                <a:gd name="T103" fmla="*/ 1202360 h 1449388"/>
                <a:gd name="T104" fmla="*/ 458760 w 2074863"/>
                <a:gd name="T105" fmla="*/ 1134550 h 1449388"/>
                <a:gd name="T106" fmla="*/ 365477 w 2074863"/>
                <a:gd name="T107" fmla="*/ 1057260 h 1449388"/>
                <a:gd name="T108" fmla="*/ 317378 w 2074863"/>
                <a:gd name="T109" fmla="*/ 969763 h 1449388"/>
                <a:gd name="T110" fmla="*/ 233206 w 2074863"/>
                <a:gd name="T111" fmla="*/ 865131 h 1449388"/>
                <a:gd name="T112" fmla="*/ 268916 w 2074863"/>
                <a:gd name="T113" fmla="*/ 733520 h 1449388"/>
                <a:gd name="T114" fmla="*/ 186565 w 2074863"/>
                <a:gd name="T115" fmla="*/ 647845 h 1449388"/>
                <a:gd name="T116" fmla="*/ 1822 w 2074863"/>
                <a:gd name="T117" fmla="*/ 438580 h 1449388"/>
                <a:gd name="T118" fmla="*/ 272923 w 2074863"/>
                <a:gd name="T119" fmla="*/ 139996 h 14493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74863" h="1449388">
                  <a:moveTo>
                    <a:pt x="1923841" y="577723"/>
                  </a:moveTo>
                  <a:lnTo>
                    <a:pt x="1919867" y="578517"/>
                  </a:lnTo>
                  <a:lnTo>
                    <a:pt x="1915893" y="579312"/>
                  </a:lnTo>
                  <a:lnTo>
                    <a:pt x="1911919" y="580503"/>
                  </a:lnTo>
                  <a:lnTo>
                    <a:pt x="1907944" y="582488"/>
                  </a:lnTo>
                  <a:lnTo>
                    <a:pt x="1904765" y="584871"/>
                  </a:lnTo>
                  <a:lnTo>
                    <a:pt x="1901983" y="586857"/>
                  </a:lnTo>
                  <a:lnTo>
                    <a:pt x="1898804" y="589636"/>
                  </a:lnTo>
                  <a:lnTo>
                    <a:pt x="1896022" y="592813"/>
                  </a:lnTo>
                  <a:lnTo>
                    <a:pt x="1893240" y="595593"/>
                  </a:lnTo>
                  <a:lnTo>
                    <a:pt x="1891253" y="599167"/>
                  </a:lnTo>
                  <a:lnTo>
                    <a:pt x="1889663" y="602741"/>
                  </a:lnTo>
                  <a:lnTo>
                    <a:pt x="1888471" y="606712"/>
                  </a:lnTo>
                  <a:lnTo>
                    <a:pt x="1887278" y="610683"/>
                  </a:lnTo>
                  <a:lnTo>
                    <a:pt x="1886483" y="615051"/>
                  </a:lnTo>
                  <a:lnTo>
                    <a:pt x="1886483" y="619419"/>
                  </a:lnTo>
                  <a:lnTo>
                    <a:pt x="1886483" y="623390"/>
                  </a:lnTo>
                  <a:lnTo>
                    <a:pt x="1887278" y="627758"/>
                  </a:lnTo>
                  <a:lnTo>
                    <a:pt x="1888471" y="631729"/>
                  </a:lnTo>
                  <a:lnTo>
                    <a:pt x="1889663" y="635303"/>
                  </a:lnTo>
                  <a:lnTo>
                    <a:pt x="1891253" y="639274"/>
                  </a:lnTo>
                  <a:lnTo>
                    <a:pt x="1893240" y="642451"/>
                  </a:lnTo>
                  <a:lnTo>
                    <a:pt x="1896022" y="646025"/>
                  </a:lnTo>
                  <a:lnTo>
                    <a:pt x="1898804" y="648805"/>
                  </a:lnTo>
                  <a:lnTo>
                    <a:pt x="1901983" y="651188"/>
                  </a:lnTo>
                  <a:lnTo>
                    <a:pt x="1904765" y="653967"/>
                  </a:lnTo>
                  <a:lnTo>
                    <a:pt x="1907944" y="655953"/>
                  </a:lnTo>
                  <a:lnTo>
                    <a:pt x="1911919" y="657541"/>
                  </a:lnTo>
                  <a:lnTo>
                    <a:pt x="1915893" y="659130"/>
                  </a:lnTo>
                  <a:lnTo>
                    <a:pt x="1919867" y="660321"/>
                  </a:lnTo>
                  <a:lnTo>
                    <a:pt x="1923841" y="660718"/>
                  </a:lnTo>
                  <a:lnTo>
                    <a:pt x="1928213" y="661115"/>
                  </a:lnTo>
                  <a:lnTo>
                    <a:pt x="1932585" y="660718"/>
                  </a:lnTo>
                  <a:lnTo>
                    <a:pt x="1936956" y="660321"/>
                  </a:lnTo>
                  <a:lnTo>
                    <a:pt x="1940533" y="659130"/>
                  </a:lnTo>
                  <a:lnTo>
                    <a:pt x="1944508" y="657541"/>
                  </a:lnTo>
                  <a:lnTo>
                    <a:pt x="1948084" y="655953"/>
                  </a:lnTo>
                  <a:lnTo>
                    <a:pt x="1951661" y="653967"/>
                  </a:lnTo>
                  <a:lnTo>
                    <a:pt x="1954841" y="651188"/>
                  </a:lnTo>
                  <a:lnTo>
                    <a:pt x="1958020" y="648805"/>
                  </a:lnTo>
                  <a:lnTo>
                    <a:pt x="1960405" y="646025"/>
                  </a:lnTo>
                  <a:lnTo>
                    <a:pt x="1963187" y="642451"/>
                  </a:lnTo>
                  <a:lnTo>
                    <a:pt x="1965174" y="639274"/>
                  </a:lnTo>
                  <a:lnTo>
                    <a:pt x="1966763" y="635303"/>
                  </a:lnTo>
                  <a:lnTo>
                    <a:pt x="1967956" y="631729"/>
                  </a:lnTo>
                  <a:lnTo>
                    <a:pt x="1969148" y="627758"/>
                  </a:lnTo>
                  <a:lnTo>
                    <a:pt x="1969943" y="623390"/>
                  </a:lnTo>
                  <a:lnTo>
                    <a:pt x="1970340" y="619419"/>
                  </a:lnTo>
                  <a:lnTo>
                    <a:pt x="1969943" y="615051"/>
                  </a:lnTo>
                  <a:lnTo>
                    <a:pt x="1969148" y="610683"/>
                  </a:lnTo>
                  <a:lnTo>
                    <a:pt x="1967956" y="606712"/>
                  </a:lnTo>
                  <a:lnTo>
                    <a:pt x="1966763" y="602741"/>
                  </a:lnTo>
                  <a:lnTo>
                    <a:pt x="1965174" y="599167"/>
                  </a:lnTo>
                  <a:lnTo>
                    <a:pt x="1963187" y="595593"/>
                  </a:lnTo>
                  <a:lnTo>
                    <a:pt x="1960405" y="592813"/>
                  </a:lnTo>
                  <a:lnTo>
                    <a:pt x="1958020" y="589636"/>
                  </a:lnTo>
                  <a:lnTo>
                    <a:pt x="1954841" y="586857"/>
                  </a:lnTo>
                  <a:lnTo>
                    <a:pt x="1951661" y="584871"/>
                  </a:lnTo>
                  <a:lnTo>
                    <a:pt x="1948084" y="582488"/>
                  </a:lnTo>
                  <a:lnTo>
                    <a:pt x="1944508" y="580503"/>
                  </a:lnTo>
                  <a:lnTo>
                    <a:pt x="1940533" y="579312"/>
                  </a:lnTo>
                  <a:lnTo>
                    <a:pt x="1936956" y="578517"/>
                  </a:lnTo>
                  <a:lnTo>
                    <a:pt x="1932585" y="577723"/>
                  </a:lnTo>
                  <a:lnTo>
                    <a:pt x="1928213" y="577723"/>
                  </a:lnTo>
                  <a:lnTo>
                    <a:pt x="1923841" y="577723"/>
                  </a:lnTo>
                  <a:close/>
                  <a:moveTo>
                    <a:pt x="519301" y="160338"/>
                  </a:moveTo>
                  <a:lnTo>
                    <a:pt x="523687" y="160338"/>
                  </a:lnTo>
                  <a:lnTo>
                    <a:pt x="528072" y="160729"/>
                  </a:lnTo>
                  <a:lnTo>
                    <a:pt x="532059" y="161512"/>
                  </a:lnTo>
                  <a:lnTo>
                    <a:pt x="536445" y="162687"/>
                  </a:lnTo>
                  <a:lnTo>
                    <a:pt x="540033" y="163861"/>
                  </a:lnTo>
                  <a:lnTo>
                    <a:pt x="544020" y="166210"/>
                  </a:lnTo>
                  <a:lnTo>
                    <a:pt x="547209" y="168558"/>
                  </a:lnTo>
                  <a:lnTo>
                    <a:pt x="550399" y="170907"/>
                  </a:lnTo>
                  <a:lnTo>
                    <a:pt x="553588" y="174038"/>
                  </a:lnTo>
                  <a:lnTo>
                    <a:pt x="556379" y="176778"/>
                  </a:lnTo>
                  <a:lnTo>
                    <a:pt x="558771" y="180693"/>
                  </a:lnTo>
                  <a:lnTo>
                    <a:pt x="560366" y="183824"/>
                  </a:lnTo>
                  <a:lnTo>
                    <a:pt x="562359" y="188130"/>
                  </a:lnTo>
                  <a:lnTo>
                    <a:pt x="563954" y="192436"/>
                  </a:lnTo>
                  <a:lnTo>
                    <a:pt x="564752" y="196350"/>
                  </a:lnTo>
                  <a:lnTo>
                    <a:pt x="565150" y="201048"/>
                  </a:lnTo>
                  <a:lnTo>
                    <a:pt x="565150" y="205353"/>
                  </a:lnTo>
                  <a:lnTo>
                    <a:pt x="564752" y="209268"/>
                  </a:lnTo>
                  <a:lnTo>
                    <a:pt x="563954" y="213574"/>
                  </a:lnTo>
                  <a:lnTo>
                    <a:pt x="562758" y="217488"/>
                  </a:lnTo>
                  <a:lnTo>
                    <a:pt x="560765" y="221402"/>
                  </a:lnTo>
                  <a:lnTo>
                    <a:pt x="558771" y="224925"/>
                  </a:lnTo>
                  <a:lnTo>
                    <a:pt x="556778" y="228448"/>
                  </a:lnTo>
                  <a:lnTo>
                    <a:pt x="553987" y="231188"/>
                  </a:lnTo>
                  <a:lnTo>
                    <a:pt x="551196" y="234711"/>
                  </a:lnTo>
                  <a:lnTo>
                    <a:pt x="547608" y="237060"/>
                  </a:lnTo>
                  <a:lnTo>
                    <a:pt x="544418" y="239800"/>
                  </a:lnTo>
                  <a:lnTo>
                    <a:pt x="540431" y="241366"/>
                  </a:lnTo>
                  <a:lnTo>
                    <a:pt x="536843" y="242932"/>
                  </a:lnTo>
                  <a:lnTo>
                    <a:pt x="532458" y="244497"/>
                  </a:lnTo>
                  <a:lnTo>
                    <a:pt x="528072" y="245672"/>
                  </a:lnTo>
                  <a:lnTo>
                    <a:pt x="523687" y="246063"/>
                  </a:lnTo>
                  <a:lnTo>
                    <a:pt x="518902" y="246063"/>
                  </a:lnTo>
                  <a:lnTo>
                    <a:pt x="514915" y="245672"/>
                  </a:lnTo>
                  <a:lnTo>
                    <a:pt x="510530" y="244497"/>
                  </a:lnTo>
                  <a:lnTo>
                    <a:pt x="506543" y="243323"/>
                  </a:lnTo>
                  <a:lnTo>
                    <a:pt x="502955" y="241757"/>
                  </a:lnTo>
                  <a:lnTo>
                    <a:pt x="498968" y="239800"/>
                  </a:lnTo>
                  <a:lnTo>
                    <a:pt x="495778" y="237451"/>
                  </a:lnTo>
                  <a:lnTo>
                    <a:pt x="492190" y="235103"/>
                  </a:lnTo>
                  <a:lnTo>
                    <a:pt x="489399" y="232363"/>
                  </a:lnTo>
                  <a:lnTo>
                    <a:pt x="486210" y="228840"/>
                  </a:lnTo>
                  <a:lnTo>
                    <a:pt x="484216" y="225708"/>
                  </a:lnTo>
                  <a:lnTo>
                    <a:pt x="482223" y="221794"/>
                  </a:lnTo>
                  <a:lnTo>
                    <a:pt x="480628" y="217879"/>
                  </a:lnTo>
                  <a:lnTo>
                    <a:pt x="479033" y="213965"/>
                  </a:lnTo>
                  <a:lnTo>
                    <a:pt x="478236" y="209268"/>
                  </a:lnTo>
                  <a:lnTo>
                    <a:pt x="477837" y="205353"/>
                  </a:lnTo>
                  <a:lnTo>
                    <a:pt x="477837" y="200656"/>
                  </a:lnTo>
                  <a:lnTo>
                    <a:pt x="478236" y="196350"/>
                  </a:lnTo>
                  <a:lnTo>
                    <a:pt x="479033" y="192436"/>
                  </a:lnTo>
                  <a:lnTo>
                    <a:pt x="480628" y="188522"/>
                  </a:lnTo>
                  <a:lnTo>
                    <a:pt x="481824" y="184607"/>
                  </a:lnTo>
                  <a:lnTo>
                    <a:pt x="483818" y="181084"/>
                  </a:lnTo>
                  <a:lnTo>
                    <a:pt x="486210" y="177561"/>
                  </a:lnTo>
                  <a:lnTo>
                    <a:pt x="489001" y="174430"/>
                  </a:lnTo>
                  <a:lnTo>
                    <a:pt x="491791" y="171298"/>
                  </a:lnTo>
                  <a:lnTo>
                    <a:pt x="494981" y="168558"/>
                  </a:lnTo>
                  <a:lnTo>
                    <a:pt x="498569" y="166601"/>
                  </a:lnTo>
                  <a:lnTo>
                    <a:pt x="502157" y="164252"/>
                  </a:lnTo>
                  <a:lnTo>
                    <a:pt x="506144" y="162687"/>
                  </a:lnTo>
                  <a:lnTo>
                    <a:pt x="510530" y="161512"/>
                  </a:lnTo>
                  <a:lnTo>
                    <a:pt x="514915" y="160729"/>
                  </a:lnTo>
                  <a:lnTo>
                    <a:pt x="519301" y="160338"/>
                  </a:lnTo>
                  <a:close/>
                  <a:moveTo>
                    <a:pt x="1699693" y="111125"/>
                  </a:moveTo>
                  <a:lnTo>
                    <a:pt x="1718770" y="131377"/>
                  </a:lnTo>
                  <a:lnTo>
                    <a:pt x="1740628" y="154806"/>
                  </a:lnTo>
                  <a:lnTo>
                    <a:pt x="1768448" y="186178"/>
                  </a:lnTo>
                  <a:lnTo>
                    <a:pt x="1784345" y="204842"/>
                  </a:lnTo>
                  <a:lnTo>
                    <a:pt x="1801832" y="224697"/>
                  </a:lnTo>
                  <a:lnTo>
                    <a:pt x="1819318" y="246538"/>
                  </a:lnTo>
                  <a:lnTo>
                    <a:pt x="1838395" y="269173"/>
                  </a:lnTo>
                  <a:lnTo>
                    <a:pt x="1857471" y="293793"/>
                  </a:lnTo>
                  <a:lnTo>
                    <a:pt x="1877343" y="318811"/>
                  </a:lnTo>
                  <a:lnTo>
                    <a:pt x="1897611" y="345417"/>
                  </a:lnTo>
                  <a:lnTo>
                    <a:pt x="1917483" y="372420"/>
                  </a:lnTo>
                  <a:lnTo>
                    <a:pt x="1936956" y="400217"/>
                  </a:lnTo>
                  <a:lnTo>
                    <a:pt x="1954841" y="426823"/>
                  </a:lnTo>
                  <a:lnTo>
                    <a:pt x="1971930" y="453032"/>
                  </a:lnTo>
                  <a:lnTo>
                    <a:pt x="1987032" y="478050"/>
                  </a:lnTo>
                  <a:lnTo>
                    <a:pt x="2001339" y="501479"/>
                  </a:lnTo>
                  <a:lnTo>
                    <a:pt x="2014057" y="524511"/>
                  </a:lnTo>
                  <a:lnTo>
                    <a:pt x="2025980" y="545558"/>
                  </a:lnTo>
                  <a:lnTo>
                    <a:pt x="2036313" y="565016"/>
                  </a:lnTo>
                  <a:lnTo>
                    <a:pt x="2045454" y="582488"/>
                  </a:lnTo>
                  <a:lnTo>
                    <a:pt x="2053402" y="598770"/>
                  </a:lnTo>
                  <a:lnTo>
                    <a:pt x="2065325" y="623787"/>
                  </a:lnTo>
                  <a:lnTo>
                    <a:pt x="2072479" y="640069"/>
                  </a:lnTo>
                  <a:lnTo>
                    <a:pt x="2074863" y="646025"/>
                  </a:lnTo>
                  <a:lnTo>
                    <a:pt x="1870189" y="796925"/>
                  </a:lnTo>
                  <a:lnTo>
                    <a:pt x="1867407" y="789380"/>
                  </a:lnTo>
                  <a:lnTo>
                    <a:pt x="1859856" y="767142"/>
                  </a:lnTo>
                  <a:lnTo>
                    <a:pt x="1854689" y="751258"/>
                  </a:lnTo>
                  <a:lnTo>
                    <a:pt x="1847933" y="733388"/>
                  </a:lnTo>
                  <a:lnTo>
                    <a:pt x="1839985" y="712342"/>
                  </a:lnTo>
                  <a:lnTo>
                    <a:pt x="1830844" y="690104"/>
                  </a:lnTo>
                  <a:lnTo>
                    <a:pt x="1820908" y="666278"/>
                  </a:lnTo>
                  <a:lnTo>
                    <a:pt x="1809383" y="640466"/>
                  </a:lnTo>
                  <a:lnTo>
                    <a:pt x="1797063" y="614257"/>
                  </a:lnTo>
                  <a:lnTo>
                    <a:pt x="1783550" y="586857"/>
                  </a:lnTo>
                  <a:lnTo>
                    <a:pt x="1768845" y="559059"/>
                  </a:lnTo>
                  <a:lnTo>
                    <a:pt x="1753346" y="531262"/>
                  </a:lnTo>
                  <a:lnTo>
                    <a:pt x="1744602" y="517363"/>
                  </a:lnTo>
                  <a:lnTo>
                    <a:pt x="1736256" y="503862"/>
                  </a:lnTo>
                  <a:lnTo>
                    <a:pt x="1727513" y="490360"/>
                  </a:lnTo>
                  <a:lnTo>
                    <a:pt x="1718770" y="476859"/>
                  </a:lnTo>
                  <a:lnTo>
                    <a:pt x="1709232" y="463357"/>
                  </a:lnTo>
                  <a:lnTo>
                    <a:pt x="1700091" y="450650"/>
                  </a:lnTo>
                  <a:lnTo>
                    <a:pt x="1690552" y="438339"/>
                  </a:lnTo>
                  <a:lnTo>
                    <a:pt x="1681014" y="426029"/>
                  </a:lnTo>
                  <a:lnTo>
                    <a:pt x="1661938" y="403394"/>
                  </a:lnTo>
                  <a:lnTo>
                    <a:pt x="1643259" y="381951"/>
                  </a:lnTo>
                  <a:lnTo>
                    <a:pt x="1624977" y="362095"/>
                  </a:lnTo>
                  <a:lnTo>
                    <a:pt x="1606696" y="343431"/>
                  </a:lnTo>
                  <a:lnTo>
                    <a:pt x="1590004" y="327150"/>
                  </a:lnTo>
                  <a:lnTo>
                    <a:pt x="1573312" y="311663"/>
                  </a:lnTo>
                  <a:lnTo>
                    <a:pt x="1558210" y="298559"/>
                  </a:lnTo>
                  <a:lnTo>
                    <a:pt x="1544697" y="287042"/>
                  </a:lnTo>
                  <a:lnTo>
                    <a:pt x="1532377" y="276718"/>
                  </a:lnTo>
                  <a:lnTo>
                    <a:pt x="1522044" y="268776"/>
                  </a:lnTo>
                  <a:lnTo>
                    <a:pt x="1506942" y="257657"/>
                  </a:lnTo>
                  <a:lnTo>
                    <a:pt x="1501775" y="254083"/>
                  </a:lnTo>
                  <a:lnTo>
                    <a:pt x="1699693" y="111125"/>
                  </a:lnTo>
                  <a:close/>
                  <a:moveTo>
                    <a:pt x="529828" y="78646"/>
                  </a:moveTo>
                  <a:lnTo>
                    <a:pt x="511572" y="88179"/>
                  </a:lnTo>
                  <a:lnTo>
                    <a:pt x="489347" y="100889"/>
                  </a:lnTo>
                  <a:lnTo>
                    <a:pt x="476647" y="108436"/>
                  </a:lnTo>
                  <a:lnTo>
                    <a:pt x="463153" y="116777"/>
                  </a:lnTo>
                  <a:lnTo>
                    <a:pt x="448865" y="126310"/>
                  </a:lnTo>
                  <a:lnTo>
                    <a:pt x="433784" y="136240"/>
                  </a:lnTo>
                  <a:lnTo>
                    <a:pt x="417512" y="147759"/>
                  </a:lnTo>
                  <a:lnTo>
                    <a:pt x="401637" y="159675"/>
                  </a:lnTo>
                  <a:lnTo>
                    <a:pt x="384175" y="172783"/>
                  </a:lnTo>
                  <a:lnTo>
                    <a:pt x="367109" y="186288"/>
                  </a:lnTo>
                  <a:lnTo>
                    <a:pt x="349250" y="200984"/>
                  </a:lnTo>
                  <a:lnTo>
                    <a:pt x="331787" y="216475"/>
                  </a:lnTo>
                  <a:lnTo>
                    <a:pt x="313531" y="233157"/>
                  </a:lnTo>
                  <a:lnTo>
                    <a:pt x="294878" y="250634"/>
                  </a:lnTo>
                  <a:lnTo>
                    <a:pt x="277019" y="268905"/>
                  </a:lnTo>
                  <a:lnTo>
                    <a:pt x="259159" y="287177"/>
                  </a:lnTo>
                  <a:lnTo>
                    <a:pt x="225028" y="322528"/>
                  </a:lnTo>
                  <a:lnTo>
                    <a:pt x="193278" y="356687"/>
                  </a:lnTo>
                  <a:lnTo>
                    <a:pt x="164703" y="389257"/>
                  </a:lnTo>
                  <a:lnTo>
                    <a:pt x="138906" y="419445"/>
                  </a:lnTo>
                  <a:lnTo>
                    <a:pt x="116284" y="446057"/>
                  </a:lnTo>
                  <a:lnTo>
                    <a:pt x="97234" y="469095"/>
                  </a:lnTo>
                  <a:lnTo>
                    <a:pt x="82550" y="488161"/>
                  </a:lnTo>
                  <a:lnTo>
                    <a:pt x="205184" y="612882"/>
                  </a:lnTo>
                  <a:lnTo>
                    <a:pt x="213915" y="597391"/>
                  </a:lnTo>
                  <a:lnTo>
                    <a:pt x="224631" y="581106"/>
                  </a:lnTo>
                  <a:lnTo>
                    <a:pt x="236934" y="562437"/>
                  </a:lnTo>
                  <a:lnTo>
                    <a:pt x="250428" y="542974"/>
                  </a:lnTo>
                  <a:lnTo>
                    <a:pt x="256381" y="531456"/>
                  </a:lnTo>
                  <a:lnTo>
                    <a:pt x="260350" y="524306"/>
                  </a:lnTo>
                  <a:lnTo>
                    <a:pt x="265112" y="515965"/>
                  </a:lnTo>
                  <a:lnTo>
                    <a:pt x="270669" y="507623"/>
                  </a:lnTo>
                  <a:lnTo>
                    <a:pt x="277019" y="498885"/>
                  </a:lnTo>
                  <a:lnTo>
                    <a:pt x="284162" y="488558"/>
                  </a:lnTo>
                  <a:lnTo>
                    <a:pt x="292100" y="478628"/>
                  </a:lnTo>
                  <a:lnTo>
                    <a:pt x="301228" y="467506"/>
                  </a:lnTo>
                  <a:lnTo>
                    <a:pt x="311547" y="456385"/>
                  </a:lnTo>
                  <a:lnTo>
                    <a:pt x="322262" y="444071"/>
                  </a:lnTo>
                  <a:lnTo>
                    <a:pt x="334565" y="431758"/>
                  </a:lnTo>
                  <a:lnTo>
                    <a:pt x="348059" y="418650"/>
                  </a:lnTo>
                  <a:lnTo>
                    <a:pt x="362347" y="405543"/>
                  </a:lnTo>
                  <a:lnTo>
                    <a:pt x="378619" y="391641"/>
                  </a:lnTo>
                  <a:lnTo>
                    <a:pt x="395684" y="377739"/>
                  </a:lnTo>
                  <a:lnTo>
                    <a:pt x="413147" y="362248"/>
                  </a:lnTo>
                  <a:lnTo>
                    <a:pt x="430609" y="347154"/>
                  </a:lnTo>
                  <a:lnTo>
                    <a:pt x="448469" y="332855"/>
                  </a:lnTo>
                  <a:lnTo>
                    <a:pt x="466328" y="318953"/>
                  </a:lnTo>
                  <a:lnTo>
                    <a:pt x="484188" y="305448"/>
                  </a:lnTo>
                  <a:lnTo>
                    <a:pt x="502047" y="292737"/>
                  </a:lnTo>
                  <a:lnTo>
                    <a:pt x="519510" y="280821"/>
                  </a:lnTo>
                  <a:lnTo>
                    <a:pt x="536972" y="268905"/>
                  </a:lnTo>
                  <a:lnTo>
                    <a:pt x="553641" y="257784"/>
                  </a:lnTo>
                  <a:lnTo>
                    <a:pt x="570310" y="247457"/>
                  </a:lnTo>
                  <a:lnTo>
                    <a:pt x="601663" y="228391"/>
                  </a:lnTo>
                  <a:lnTo>
                    <a:pt x="629841" y="212106"/>
                  </a:lnTo>
                  <a:lnTo>
                    <a:pt x="654050" y="198601"/>
                  </a:lnTo>
                  <a:lnTo>
                    <a:pt x="529828" y="78646"/>
                  </a:lnTo>
                  <a:close/>
                  <a:moveTo>
                    <a:pt x="537766" y="0"/>
                  </a:moveTo>
                  <a:lnTo>
                    <a:pt x="542925" y="794"/>
                  </a:lnTo>
                  <a:lnTo>
                    <a:pt x="548085" y="2383"/>
                  </a:lnTo>
                  <a:lnTo>
                    <a:pt x="552450" y="4369"/>
                  </a:lnTo>
                  <a:lnTo>
                    <a:pt x="557213" y="6752"/>
                  </a:lnTo>
                  <a:lnTo>
                    <a:pt x="561181" y="10327"/>
                  </a:lnTo>
                  <a:lnTo>
                    <a:pt x="738981" y="181521"/>
                  </a:lnTo>
                  <a:lnTo>
                    <a:pt x="741760" y="185096"/>
                  </a:lnTo>
                  <a:lnTo>
                    <a:pt x="744538" y="188274"/>
                  </a:lnTo>
                  <a:lnTo>
                    <a:pt x="746522" y="192246"/>
                  </a:lnTo>
                  <a:lnTo>
                    <a:pt x="748110" y="195820"/>
                  </a:lnTo>
                  <a:lnTo>
                    <a:pt x="748903" y="200190"/>
                  </a:lnTo>
                  <a:lnTo>
                    <a:pt x="749697" y="204162"/>
                  </a:lnTo>
                  <a:lnTo>
                    <a:pt x="749697" y="208531"/>
                  </a:lnTo>
                  <a:lnTo>
                    <a:pt x="749300" y="213297"/>
                  </a:lnTo>
                  <a:lnTo>
                    <a:pt x="748506" y="217269"/>
                  </a:lnTo>
                  <a:lnTo>
                    <a:pt x="746919" y="221241"/>
                  </a:lnTo>
                  <a:lnTo>
                    <a:pt x="745331" y="224816"/>
                  </a:lnTo>
                  <a:lnTo>
                    <a:pt x="742553" y="228788"/>
                  </a:lnTo>
                  <a:lnTo>
                    <a:pt x="740172" y="231568"/>
                  </a:lnTo>
                  <a:lnTo>
                    <a:pt x="736600" y="234746"/>
                  </a:lnTo>
                  <a:lnTo>
                    <a:pt x="733425" y="237129"/>
                  </a:lnTo>
                  <a:lnTo>
                    <a:pt x="729456" y="239512"/>
                  </a:lnTo>
                  <a:lnTo>
                    <a:pt x="722710" y="242690"/>
                  </a:lnTo>
                  <a:lnTo>
                    <a:pt x="705247" y="251429"/>
                  </a:lnTo>
                  <a:lnTo>
                    <a:pt x="776685" y="295915"/>
                  </a:lnTo>
                  <a:lnTo>
                    <a:pt x="813594" y="318953"/>
                  </a:lnTo>
                  <a:lnTo>
                    <a:pt x="843756" y="338416"/>
                  </a:lnTo>
                  <a:lnTo>
                    <a:pt x="855266" y="332458"/>
                  </a:lnTo>
                  <a:lnTo>
                    <a:pt x="867569" y="326500"/>
                  </a:lnTo>
                  <a:lnTo>
                    <a:pt x="879872" y="321733"/>
                  </a:lnTo>
                  <a:lnTo>
                    <a:pt x="892175" y="317364"/>
                  </a:lnTo>
                  <a:lnTo>
                    <a:pt x="905669" y="312995"/>
                  </a:lnTo>
                  <a:lnTo>
                    <a:pt x="919163" y="309817"/>
                  </a:lnTo>
                  <a:lnTo>
                    <a:pt x="933847" y="307037"/>
                  </a:lnTo>
                  <a:lnTo>
                    <a:pt x="948135" y="304256"/>
                  </a:lnTo>
                  <a:lnTo>
                    <a:pt x="970756" y="301873"/>
                  </a:lnTo>
                  <a:lnTo>
                    <a:pt x="992188" y="300284"/>
                  </a:lnTo>
                  <a:lnTo>
                    <a:pt x="1013222" y="299093"/>
                  </a:lnTo>
                  <a:lnTo>
                    <a:pt x="1033066" y="298696"/>
                  </a:lnTo>
                  <a:lnTo>
                    <a:pt x="1052513" y="299490"/>
                  </a:lnTo>
                  <a:lnTo>
                    <a:pt x="1070769" y="301079"/>
                  </a:lnTo>
                  <a:lnTo>
                    <a:pt x="1088231" y="302668"/>
                  </a:lnTo>
                  <a:lnTo>
                    <a:pt x="1105297" y="305051"/>
                  </a:lnTo>
                  <a:lnTo>
                    <a:pt x="1121172" y="308228"/>
                  </a:lnTo>
                  <a:lnTo>
                    <a:pt x="1137047" y="311803"/>
                  </a:lnTo>
                  <a:lnTo>
                    <a:pt x="1151731" y="315775"/>
                  </a:lnTo>
                  <a:lnTo>
                    <a:pt x="1165622" y="320542"/>
                  </a:lnTo>
                  <a:lnTo>
                    <a:pt x="1179116" y="324911"/>
                  </a:lnTo>
                  <a:lnTo>
                    <a:pt x="1191816" y="329677"/>
                  </a:lnTo>
                  <a:lnTo>
                    <a:pt x="1203722" y="335238"/>
                  </a:lnTo>
                  <a:lnTo>
                    <a:pt x="1215231" y="340004"/>
                  </a:lnTo>
                  <a:lnTo>
                    <a:pt x="1226741" y="345565"/>
                  </a:lnTo>
                  <a:lnTo>
                    <a:pt x="1237060" y="351126"/>
                  </a:lnTo>
                  <a:lnTo>
                    <a:pt x="1256506" y="362645"/>
                  </a:lnTo>
                  <a:lnTo>
                    <a:pt x="1274366" y="372972"/>
                  </a:lnTo>
                  <a:lnTo>
                    <a:pt x="1289844" y="382902"/>
                  </a:lnTo>
                  <a:lnTo>
                    <a:pt x="1304131" y="391641"/>
                  </a:lnTo>
                  <a:lnTo>
                    <a:pt x="1310878" y="395613"/>
                  </a:lnTo>
                  <a:lnTo>
                    <a:pt x="1317228" y="398790"/>
                  </a:lnTo>
                  <a:lnTo>
                    <a:pt x="1323578" y="401968"/>
                  </a:lnTo>
                  <a:lnTo>
                    <a:pt x="1329135" y="403954"/>
                  </a:lnTo>
                  <a:lnTo>
                    <a:pt x="1334691" y="405543"/>
                  </a:lnTo>
                  <a:lnTo>
                    <a:pt x="1340247" y="406337"/>
                  </a:lnTo>
                  <a:lnTo>
                    <a:pt x="1345406" y="407132"/>
                  </a:lnTo>
                  <a:lnTo>
                    <a:pt x="1351360" y="407132"/>
                  </a:lnTo>
                  <a:lnTo>
                    <a:pt x="1358106" y="406734"/>
                  </a:lnTo>
                  <a:lnTo>
                    <a:pt x="1364853" y="406337"/>
                  </a:lnTo>
                  <a:lnTo>
                    <a:pt x="1379538" y="404351"/>
                  </a:lnTo>
                  <a:lnTo>
                    <a:pt x="1395810" y="401173"/>
                  </a:lnTo>
                  <a:lnTo>
                    <a:pt x="1412081" y="397201"/>
                  </a:lnTo>
                  <a:lnTo>
                    <a:pt x="1429544" y="392832"/>
                  </a:lnTo>
                  <a:lnTo>
                    <a:pt x="1446610" y="387669"/>
                  </a:lnTo>
                  <a:lnTo>
                    <a:pt x="1463675" y="382505"/>
                  </a:lnTo>
                  <a:lnTo>
                    <a:pt x="1494631" y="371781"/>
                  </a:lnTo>
                  <a:lnTo>
                    <a:pt x="1520825" y="362645"/>
                  </a:lnTo>
                  <a:lnTo>
                    <a:pt x="1545035" y="353112"/>
                  </a:lnTo>
                  <a:lnTo>
                    <a:pt x="1550988" y="357481"/>
                  </a:lnTo>
                  <a:lnTo>
                    <a:pt x="1557338" y="363439"/>
                  </a:lnTo>
                  <a:lnTo>
                    <a:pt x="1566069" y="371383"/>
                  </a:lnTo>
                  <a:lnTo>
                    <a:pt x="1577578" y="382108"/>
                  </a:lnTo>
                  <a:lnTo>
                    <a:pt x="1589881" y="395215"/>
                  </a:lnTo>
                  <a:lnTo>
                    <a:pt x="1604963" y="410309"/>
                  </a:lnTo>
                  <a:lnTo>
                    <a:pt x="1620838" y="428183"/>
                  </a:lnTo>
                  <a:lnTo>
                    <a:pt x="1638697" y="449235"/>
                  </a:lnTo>
                  <a:lnTo>
                    <a:pt x="1656953" y="472670"/>
                  </a:lnTo>
                  <a:lnTo>
                    <a:pt x="1666875" y="485380"/>
                  </a:lnTo>
                  <a:lnTo>
                    <a:pt x="1676400" y="498885"/>
                  </a:lnTo>
                  <a:lnTo>
                    <a:pt x="1686719" y="512787"/>
                  </a:lnTo>
                  <a:lnTo>
                    <a:pt x="1696641" y="527881"/>
                  </a:lnTo>
                  <a:lnTo>
                    <a:pt x="1707356" y="542974"/>
                  </a:lnTo>
                  <a:lnTo>
                    <a:pt x="1717675" y="559657"/>
                  </a:lnTo>
                  <a:lnTo>
                    <a:pt x="1727994" y="576339"/>
                  </a:lnTo>
                  <a:lnTo>
                    <a:pt x="1738710" y="594213"/>
                  </a:lnTo>
                  <a:lnTo>
                    <a:pt x="1749425" y="612882"/>
                  </a:lnTo>
                  <a:lnTo>
                    <a:pt x="1760141" y="632345"/>
                  </a:lnTo>
                  <a:lnTo>
                    <a:pt x="1770460" y="651808"/>
                  </a:lnTo>
                  <a:lnTo>
                    <a:pt x="1781175" y="672859"/>
                  </a:lnTo>
                  <a:lnTo>
                    <a:pt x="1802606" y="715360"/>
                  </a:lnTo>
                  <a:lnTo>
                    <a:pt x="1810544" y="731645"/>
                  </a:lnTo>
                  <a:lnTo>
                    <a:pt x="1813322" y="739192"/>
                  </a:lnTo>
                  <a:lnTo>
                    <a:pt x="1816100" y="745944"/>
                  </a:lnTo>
                  <a:lnTo>
                    <a:pt x="1817688" y="752300"/>
                  </a:lnTo>
                  <a:lnTo>
                    <a:pt x="1818878" y="758258"/>
                  </a:lnTo>
                  <a:lnTo>
                    <a:pt x="1819275" y="764216"/>
                  </a:lnTo>
                  <a:lnTo>
                    <a:pt x="1819275" y="769379"/>
                  </a:lnTo>
                  <a:lnTo>
                    <a:pt x="1818481" y="774543"/>
                  </a:lnTo>
                  <a:lnTo>
                    <a:pt x="1816497" y="778912"/>
                  </a:lnTo>
                  <a:lnTo>
                    <a:pt x="1814116" y="783679"/>
                  </a:lnTo>
                  <a:lnTo>
                    <a:pt x="1810544" y="788445"/>
                  </a:lnTo>
                  <a:lnTo>
                    <a:pt x="1805781" y="792417"/>
                  </a:lnTo>
                  <a:lnTo>
                    <a:pt x="1801019" y="796786"/>
                  </a:lnTo>
                  <a:lnTo>
                    <a:pt x="1794272" y="801155"/>
                  </a:lnTo>
                  <a:lnTo>
                    <a:pt x="1787128" y="805922"/>
                  </a:lnTo>
                  <a:lnTo>
                    <a:pt x="1778397" y="810688"/>
                  </a:lnTo>
                  <a:lnTo>
                    <a:pt x="1769269" y="815852"/>
                  </a:lnTo>
                  <a:lnTo>
                    <a:pt x="1747044" y="826179"/>
                  </a:lnTo>
                  <a:lnTo>
                    <a:pt x="1720056" y="838492"/>
                  </a:lnTo>
                  <a:lnTo>
                    <a:pt x="1687910" y="852394"/>
                  </a:lnTo>
                  <a:lnTo>
                    <a:pt x="1650206" y="868680"/>
                  </a:lnTo>
                  <a:lnTo>
                    <a:pt x="1607741" y="888142"/>
                  </a:lnTo>
                  <a:lnTo>
                    <a:pt x="1568450" y="905619"/>
                  </a:lnTo>
                  <a:lnTo>
                    <a:pt x="1553766" y="911975"/>
                  </a:lnTo>
                  <a:lnTo>
                    <a:pt x="1541463" y="916344"/>
                  </a:lnTo>
                  <a:lnTo>
                    <a:pt x="1531144" y="919521"/>
                  </a:lnTo>
                  <a:lnTo>
                    <a:pt x="1526778" y="920713"/>
                  </a:lnTo>
                  <a:lnTo>
                    <a:pt x="1522810" y="921507"/>
                  </a:lnTo>
                  <a:lnTo>
                    <a:pt x="1518841" y="921905"/>
                  </a:lnTo>
                  <a:lnTo>
                    <a:pt x="1514872" y="921905"/>
                  </a:lnTo>
                  <a:lnTo>
                    <a:pt x="1511697" y="921507"/>
                  </a:lnTo>
                  <a:lnTo>
                    <a:pt x="1508522" y="921110"/>
                  </a:lnTo>
                  <a:lnTo>
                    <a:pt x="1505347" y="920316"/>
                  </a:lnTo>
                  <a:lnTo>
                    <a:pt x="1502569" y="919521"/>
                  </a:lnTo>
                  <a:lnTo>
                    <a:pt x="1496219" y="916344"/>
                  </a:lnTo>
                  <a:lnTo>
                    <a:pt x="1489869" y="912769"/>
                  </a:lnTo>
                  <a:lnTo>
                    <a:pt x="1482328" y="907605"/>
                  </a:lnTo>
                  <a:lnTo>
                    <a:pt x="1472803" y="902045"/>
                  </a:lnTo>
                  <a:lnTo>
                    <a:pt x="1462485" y="895689"/>
                  </a:lnTo>
                  <a:lnTo>
                    <a:pt x="1449785" y="888540"/>
                  </a:lnTo>
                  <a:lnTo>
                    <a:pt x="1433910" y="880993"/>
                  </a:lnTo>
                  <a:lnTo>
                    <a:pt x="1425178" y="876624"/>
                  </a:lnTo>
                  <a:lnTo>
                    <a:pt x="1415653" y="870666"/>
                  </a:lnTo>
                  <a:lnTo>
                    <a:pt x="1404541" y="863516"/>
                  </a:lnTo>
                  <a:lnTo>
                    <a:pt x="1393428" y="854778"/>
                  </a:lnTo>
                  <a:lnTo>
                    <a:pt x="1381522" y="845642"/>
                  </a:lnTo>
                  <a:lnTo>
                    <a:pt x="1368822" y="834917"/>
                  </a:lnTo>
                  <a:lnTo>
                    <a:pt x="1355725" y="823796"/>
                  </a:lnTo>
                  <a:lnTo>
                    <a:pt x="1342231" y="811483"/>
                  </a:lnTo>
                  <a:lnTo>
                    <a:pt x="1314053" y="785267"/>
                  </a:lnTo>
                  <a:lnTo>
                    <a:pt x="1284288" y="757463"/>
                  </a:lnTo>
                  <a:lnTo>
                    <a:pt x="1254522" y="728468"/>
                  </a:lnTo>
                  <a:lnTo>
                    <a:pt x="1225153" y="698677"/>
                  </a:lnTo>
                  <a:lnTo>
                    <a:pt x="1167606" y="642275"/>
                  </a:lnTo>
                  <a:lnTo>
                    <a:pt x="1141016" y="616457"/>
                  </a:lnTo>
                  <a:lnTo>
                    <a:pt x="1116806" y="593816"/>
                  </a:lnTo>
                  <a:lnTo>
                    <a:pt x="1105694" y="583886"/>
                  </a:lnTo>
                  <a:lnTo>
                    <a:pt x="1094978" y="574751"/>
                  </a:lnTo>
                  <a:lnTo>
                    <a:pt x="1085453" y="567204"/>
                  </a:lnTo>
                  <a:lnTo>
                    <a:pt x="1077119" y="560451"/>
                  </a:lnTo>
                  <a:lnTo>
                    <a:pt x="1069181" y="554890"/>
                  </a:lnTo>
                  <a:lnTo>
                    <a:pt x="1062435" y="551316"/>
                  </a:lnTo>
                  <a:lnTo>
                    <a:pt x="1056878" y="548535"/>
                  </a:lnTo>
                  <a:lnTo>
                    <a:pt x="1054100" y="547741"/>
                  </a:lnTo>
                  <a:lnTo>
                    <a:pt x="1052116" y="547741"/>
                  </a:lnTo>
                  <a:lnTo>
                    <a:pt x="1042591" y="547741"/>
                  </a:lnTo>
                  <a:lnTo>
                    <a:pt x="1028700" y="548535"/>
                  </a:lnTo>
                  <a:lnTo>
                    <a:pt x="992585" y="550918"/>
                  </a:lnTo>
                  <a:lnTo>
                    <a:pt x="949325" y="553302"/>
                  </a:lnTo>
                  <a:lnTo>
                    <a:pt x="902494" y="556479"/>
                  </a:lnTo>
                  <a:lnTo>
                    <a:pt x="820341" y="562835"/>
                  </a:lnTo>
                  <a:lnTo>
                    <a:pt x="784622" y="566012"/>
                  </a:lnTo>
                  <a:lnTo>
                    <a:pt x="760810" y="542180"/>
                  </a:lnTo>
                  <a:lnTo>
                    <a:pt x="755650" y="532250"/>
                  </a:lnTo>
                  <a:lnTo>
                    <a:pt x="752078" y="521526"/>
                  </a:lnTo>
                  <a:lnTo>
                    <a:pt x="748506" y="511596"/>
                  </a:lnTo>
                  <a:lnTo>
                    <a:pt x="746522" y="500871"/>
                  </a:lnTo>
                  <a:lnTo>
                    <a:pt x="745331" y="490544"/>
                  </a:lnTo>
                  <a:lnTo>
                    <a:pt x="744935" y="480217"/>
                  </a:lnTo>
                  <a:lnTo>
                    <a:pt x="745728" y="470287"/>
                  </a:lnTo>
                  <a:lnTo>
                    <a:pt x="746919" y="459959"/>
                  </a:lnTo>
                  <a:lnTo>
                    <a:pt x="748903" y="450029"/>
                  </a:lnTo>
                  <a:lnTo>
                    <a:pt x="752078" y="440099"/>
                  </a:lnTo>
                  <a:lnTo>
                    <a:pt x="755650" y="430566"/>
                  </a:lnTo>
                  <a:lnTo>
                    <a:pt x="760016" y="420636"/>
                  </a:lnTo>
                  <a:lnTo>
                    <a:pt x="765175" y="411501"/>
                  </a:lnTo>
                  <a:lnTo>
                    <a:pt x="771128" y="402365"/>
                  </a:lnTo>
                  <a:lnTo>
                    <a:pt x="777875" y="393229"/>
                  </a:lnTo>
                  <a:lnTo>
                    <a:pt x="785019" y="384888"/>
                  </a:lnTo>
                  <a:lnTo>
                    <a:pt x="749697" y="362645"/>
                  </a:lnTo>
                  <a:lnTo>
                    <a:pt x="711994" y="339210"/>
                  </a:lnTo>
                  <a:lnTo>
                    <a:pt x="648494" y="300682"/>
                  </a:lnTo>
                  <a:lnTo>
                    <a:pt x="635000" y="307037"/>
                  </a:lnTo>
                  <a:lnTo>
                    <a:pt x="617538" y="316172"/>
                  </a:lnTo>
                  <a:lnTo>
                    <a:pt x="596503" y="327691"/>
                  </a:lnTo>
                  <a:lnTo>
                    <a:pt x="572294" y="341593"/>
                  </a:lnTo>
                  <a:lnTo>
                    <a:pt x="545306" y="357879"/>
                  </a:lnTo>
                  <a:lnTo>
                    <a:pt x="531019" y="367014"/>
                  </a:lnTo>
                  <a:lnTo>
                    <a:pt x="516335" y="377341"/>
                  </a:lnTo>
                  <a:lnTo>
                    <a:pt x="500856" y="387669"/>
                  </a:lnTo>
                  <a:lnTo>
                    <a:pt x="484585" y="399187"/>
                  </a:lnTo>
                  <a:lnTo>
                    <a:pt x="467915" y="411501"/>
                  </a:lnTo>
                  <a:lnTo>
                    <a:pt x="450850" y="424211"/>
                  </a:lnTo>
                  <a:lnTo>
                    <a:pt x="438150" y="434141"/>
                  </a:lnTo>
                  <a:lnTo>
                    <a:pt x="432990" y="439702"/>
                  </a:lnTo>
                  <a:lnTo>
                    <a:pt x="415131" y="456782"/>
                  </a:lnTo>
                  <a:lnTo>
                    <a:pt x="398859" y="473464"/>
                  </a:lnTo>
                  <a:lnTo>
                    <a:pt x="382984" y="490544"/>
                  </a:lnTo>
                  <a:lnTo>
                    <a:pt x="368300" y="506829"/>
                  </a:lnTo>
                  <a:lnTo>
                    <a:pt x="354409" y="523909"/>
                  </a:lnTo>
                  <a:lnTo>
                    <a:pt x="341312" y="539797"/>
                  </a:lnTo>
                  <a:lnTo>
                    <a:pt x="329009" y="555685"/>
                  </a:lnTo>
                  <a:lnTo>
                    <a:pt x="317500" y="570779"/>
                  </a:lnTo>
                  <a:lnTo>
                    <a:pt x="387350" y="732042"/>
                  </a:lnTo>
                  <a:lnTo>
                    <a:pt x="401240" y="724098"/>
                  </a:lnTo>
                  <a:lnTo>
                    <a:pt x="406400" y="721318"/>
                  </a:lnTo>
                  <a:lnTo>
                    <a:pt x="413147" y="720523"/>
                  </a:lnTo>
                  <a:lnTo>
                    <a:pt x="419497" y="719729"/>
                  </a:lnTo>
                  <a:lnTo>
                    <a:pt x="425053" y="719729"/>
                  </a:lnTo>
                  <a:lnTo>
                    <a:pt x="430609" y="720523"/>
                  </a:lnTo>
                  <a:lnTo>
                    <a:pt x="436165" y="721715"/>
                  </a:lnTo>
                  <a:lnTo>
                    <a:pt x="441325" y="722907"/>
                  </a:lnTo>
                  <a:lnTo>
                    <a:pt x="446484" y="724495"/>
                  </a:lnTo>
                  <a:lnTo>
                    <a:pt x="450850" y="726482"/>
                  </a:lnTo>
                  <a:lnTo>
                    <a:pt x="455215" y="729262"/>
                  </a:lnTo>
                  <a:lnTo>
                    <a:pt x="459581" y="731645"/>
                  </a:lnTo>
                  <a:lnTo>
                    <a:pt x="463550" y="734823"/>
                  </a:lnTo>
                  <a:lnTo>
                    <a:pt x="467519" y="738000"/>
                  </a:lnTo>
                  <a:lnTo>
                    <a:pt x="474265" y="744753"/>
                  </a:lnTo>
                  <a:lnTo>
                    <a:pt x="481013" y="752300"/>
                  </a:lnTo>
                  <a:lnTo>
                    <a:pt x="486966" y="759846"/>
                  </a:lnTo>
                  <a:lnTo>
                    <a:pt x="492125" y="768188"/>
                  </a:lnTo>
                  <a:lnTo>
                    <a:pt x="502047" y="783281"/>
                  </a:lnTo>
                  <a:lnTo>
                    <a:pt x="506413" y="790034"/>
                  </a:lnTo>
                  <a:lnTo>
                    <a:pt x="510778" y="795992"/>
                  </a:lnTo>
                  <a:lnTo>
                    <a:pt x="515541" y="800361"/>
                  </a:lnTo>
                  <a:lnTo>
                    <a:pt x="517525" y="802744"/>
                  </a:lnTo>
                  <a:lnTo>
                    <a:pt x="519510" y="803936"/>
                  </a:lnTo>
                  <a:lnTo>
                    <a:pt x="525860" y="807511"/>
                  </a:lnTo>
                  <a:lnTo>
                    <a:pt x="531416" y="811483"/>
                  </a:lnTo>
                  <a:lnTo>
                    <a:pt x="536972" y="815852"/>
                  </a:lnTo>
                  <a:lnTo>
                    <a:pt x="541735" y="819427"/>
                  </a:lnTo>
                  <a:lnTo>
                    <a:pt x="550466" y="827371"/>
                  </a:lnTo>
                  <a:lnTo>
                    <a:pt x="558006" y="834917"/>
                  </a:lnTo>
                  <a:lnTo>
                    <a:pt x="564356" y="843259"/>
                  </a:lnTo>
                  <a:lnTo>
                    <a:pt x="569516" y="850806"/>
                  </a:lnTo>
                  <a:lnTo>
                    <a:pt x="573881" y="858352"/>
                  </a:lnTo>
                  <a:lnTo>
                    <a:pt x="577850" y="865899"/>
                  </a:lnTo>
                  <a:lnTo>
                    <a:pt x="584597" y="879404"/>
                  </a:lnTo>
                  <a:lnTo>
                    <a:pt x="587375" y="885759"/>
                  </a:lnTo>
                  <a:lnTo>
                    <a:pt x="590550" y="891717"/>
                  </a:lnTo>
                  <a:lnTo>
                    <a:pt x="594122" y="896881"/>
                  </a:lnTo>
                  <a:lnTo>
                    <a:pt x="598091" y="901250"/>
                  </a:lnTo>
                  <a:lnTo>
                    <a:pt x="602456" y="905619"/>
                  </a:lnTo>
                  <a:lnTo>
                    <a:pt x="604838" y="907208"/>
                  </a:lnTo>
                  <a:lnTo>
                    <a:pt x="607616" y="908797"/>
                  </a:lnTo>
                  <a:lnTo>
                    <a:pt x="613569" y="912372"/>
                  </a:lnTo>
                  <a:lnTo>
                    <a:pt x="618728" y="915549"/>
                  </a:lnTo>
                  <a:lnTo>
                    <a:pt x="624285" y="919124"/>
                  </a:lnTo>
                  <a:lnTo>
                    <a:pt x="629047" y="922699"/>
                  </a:lnTo>
                  <a:lnTo>
                    <a:pt x="633413" y="926274"/>
                  </a:lnTo>
                  <a:lnTo>
                    <a:pt x="637778" y="929849"/>
                  </a:lnTo>
                  <a:lnTo>
                    <a:pt x="645319" y="938190"/>
                  </a:lnTo>
                  <a:lnTo>
                    <a:pt x="651669" y="946134"/>
                  </a:lnTo>
                  <a:lnTo>
                    <a:pt x="657622" y="954078"/>
                  </a:lnTo>
                  <a:lnTo>
                    <a:pt x="661988" y="962022"/>
                  </a:lnTo>
                  <a:lnTo>
                    <a:pt x="665956" y="969966"/>
                  </a:lnTo>
                  <a:lnTo>
                    <a:pt x="669528" y="977116"/>
                  </a:lnTo>
                  <a:lnTo>
                    <a:pt x="671910" y="983868"/>
                  </a:lnTo>
                  <a:lnTo>
                    <a:pt x="673894" y="990223"/>
                  </a:lnTo>
                  <a:lnTo>
                    <a:pt x="675085" y="995784"/>
                  </a:lnTo>
                  <a:lnTo>
                    <a:pt x="677069" y="1003331"/>
                  </a:lnTo>
                  <a:lnTo>
                    <a:pt x="677466" y="1006509"/>
                  </a:lnTo>
                  <a:lnTo>
                    <a:pt x="681038" y="1008892"/>
                  </a:lnTo>
                  <a:lnTo>
                    <a:pt x="691356" y="1016439"/>
                  </a:lnTo>
                  <a:lnTo>
                    <a:pt x="698103" y="1021999"/>
                  </a:lnTo>
                  <a:lnTo>
                    <a:pt x="705644" y="1028752"/>
                  </a:lnTo>
                  <a:lnTo>
                    <a:pt x="713185" y="1036299"/>
                  </a:lnTo>
                  <a:lnTo>
                    <a:pt x="721519" y="1045037"/>
                  </a:lnTo>
                  <a:lnTo>
                    <a:pt x="729456" y="1055364"/>
                  </a:lnTo>
                  <a:lnTo>
                    <a:pt x="733425" y="1060925"/>
                  </a:lnTo>
                  <a:lnTo>
                    <a:pt x="737394" y="1066486"/>
                  </a:lnTo>
                  <a:lnTo>
                    <a:pt x="740966" y="1072047"/>
                  </a:lnTo>
                  <a:lnTo>
                    <a:pt x="744538" y="1078005"/>
                  </a:lnTo>
                  <a:lnTo>
                    <a:pt x="747316" y="1084757"/>
                  </a:lnTo>
                  <a:lnTo>
                    <a:pt x="750094" y="1091112"/>
                  </a:lnTo>
                  <a:lnTo>
                    <a:pt x="753269" y="1097865"/>
                  </a:lnTo>
                  <a:lnTo>
                    <a:pt x="755253" y="1105014"/>
                  </a:lnTo>
                  <a:lnTo>
                    <a:pt x="757635" y="1112164"/>
                  </a:lnTo>
                  <a:lnTo>
                    <a:pt x="759222" y="1120108"/>
                  </a:lnTo>
                  <a:lnTo>
                    <a:pt x="760016" y="1128052"/>
                  </a:lnTo>
                  <a:lnTo>
                    <a:pt x="760810" y="1135599"/>
                  </a:lnTo>
                  <a:lnTo>
                    <a:pt x="760810" y="1143940"/>
                  </a:lnTo>
                  <a:lnTo>
                    <a:pt x="760413" y="1152281"/>
                  </a:lnTo>
                  <a:lnTo>
                    <a:pt x="760016" y="1157048"/>
                  </a:lnTo>
                  <a:lnTo>
                    <a:pt x="759222" y="1162211"/>
                  </a:lnTo>
                  <a:lnTo>
                    <a:pt x="756841" y="1171347"/>
                  </a:lnTo>
                  <a:lnTo>
                    <a:pt x="753666" y="1181277"/>
                  </a:lnTo>
                  <a:lnTo>
                    <a:pt x="749697" y="1190016"/>
                  </a:lnTo>
                  <a:lnTo>
                    <a:pt x="744935" y="1199151"/>
                  </a:lnTo>
                  <a:lnTo>
                    <a:pt x="739378" y="1207492"/>
                  </a:lnTo>
                  <a:lnTo>
                    <a:pt x="733028" y="1216628"/>
                  </a:lnTo>
                  <a:lnTo>
                    <a:pt x="726281" y="1224572"/>
                  </a:lnTo>
                  <a:lnTo>
                    <a:pt x="864394" y="1334200"/>
                  </a:lnTo>
                  <a:lnTo>
                    <a:pt x="871538" y="1340158"/>
                  </a:lnTo>
                  <a:lnTo>
                    <a:pt x="871935" y="1340555"/>
                  </a:lnTo>
                  <a:lnTo>
                    <a:pt x="872728" y="1340555"/>
                  </a:lnTo>
                  <a:lnTo>
                    <a:pt x="891381" y="1356046"/>
                  </a:lnTo>
                  <a:lnTo>
                    <a:pt x="908050" y="1369153"/>
                  </a:lnTo>
                  <a:lnTo>
                    <a:pt x="915194" y="1374317"/>
                  </a:lnTo>
                  <a:lnTo>
                    <a:pt x="921941" y="1379083"/>
                  </a:lnTo>
                  <a:lnTo>
                    <a:pt x="927894" y="1382658"/>
                  </a:lnTo>
                  <a:lnTo>
                    <a:pt x="933847" y="1386233"/>
                  </a:lnTo>
                  <a:lnTo>
                    <a:pt x="939006" y="1388219"/>
                  </a:lnTo>
                  <a:lnTo>
                    <a:pt x="944563" y="1389808"/>
                  </a:lnTo>
                  <a:lnTo>
                    <a:pt x="949722" y="1390205"/>
                  </a:lnTo>
                  <a:lnTo>
                    <a:pt x="954881" y="1390205"/>
                  </a:lnTo>
                  <a:lnTo>
                    <a:pt x="960041" y="1389411"/>
                  </a:lnTo>
                  <a:lnTo>
                    <a:pt x="965200" y="1387822"/>
                  </a:lnTo>
                  <a:lnTo>
                    <a:pt x="971153" y="1385041"/>
                  </a:lnTo>
                  <a:lnTo>
                    <a:pt x="977106" y="1381467"/>
                  </a:lnTo>
                  <a:lnTo>
                    <a:pt x="983456" y="1376700"/>
                  </a:lnTo>
                  <a:lnTo>
                    <a:pt x="990203" y="1371934"/>
                  </a:lnTo>
                  <a:lnTo>
                    <a:pt x="994966" y="1367962"/>
                  </a:lnTo>
                  <a:lnTo>
                    <a:pt x="998538" y="1364387"/>
                  </a:lnTo>
                  <a:lnTo>
                    <a:pt x="1002506" y="1360415"/>
                  </a:lnTo>
                  <a:lnTo>
                    <a:pt x="1005285" y="1356443"/>
                  </a:lnTo>
                  <a:lnTo>
                    <a:pt x="1008063" y="1353265"/>
                  </a:lnTo>
                  <a:lnTo>
                    <a:pt x="1009650" y="1349691"/>
                  </a:lnTo>
                  <a:lnTo>
                    <a:pt x="1010841" y="1346513"/>
                  </a:lnTo>
                  <a:lnTo>
                    <a:pt x="1011238" y="1343732"/>
                  </a:lnTo>
                  <a:lnTo>
                    <a:pt x="1011238" y="1341746"/>
                  </a:lnTo>
                  <a:lnTo>
                    <a:pt x="1010841" y="1339760"/>
                  </a:lnTo>
                  <a:lnTo>
                    <a:pt x="1009650" y="1336980"/>
                  </a:lnTo>
                  <a:lnTo>
                    <a:pt x="1008460" y="1334994"/>
                  </a:lnTo>
                  <a:lnTo>
                    <a:pt x="1007269" y="1334200"/>
                  </a:lnTo>
                  <a:lnTo>
                    <a:pt x="972344" y="1296466"/>
                  </a:lnTo>
                  <a:lnTo>
                    <a:pt x="846138" y="1173333"/>
                  </a:lnTo>
                  <a:lnTo>
                    <a:pt x="843756" y="1170950"/>
                  </a:lnTo>
                  <a:lnTo>
                    <a:pt x="841772" y="1168169"/>
                  </a:lnTo>
                  <a:lnTo>
                    <a:pt x="839788" y="1164992"/>
                  </a:lnTo>
                  <a:lnTo>
                    <a:pt x="838200" y="1162211"/>
                  </a:lnTo>
                  <a:lnTo>
                    <a:pt x="837010" y="1158637"/>
                  </a:lnTo>
                  <a:lnTo>
                    <a:pt x="836216" y="1155856"/>
                  </a:lnTo>
                  <a:lnTo>
                    <a:pt x="835819" y="1152281"/>
                  </a:lnTo>
                  <a:lnTo>
                    <a:pt x="835422" y="1149104"/>
                  </a:lnTo>
                  <a:lnTo>
                    <a:pt x="835819" y="1145529"/>
                  </a:lnTo>
                  <a:lnTo>
                    <a:pt x="836216" y="1142351"/>
                  </a:lnTo>
                  <a:lnTo>
                    <a:pt x="836613" y="1138777"/>
                  </a:lnTo>
                  <a:lnTo>
                    <a:pt x="837803" y="1135996"/>
                  </a:lnTo>
                  <a:lnTo>
                    <a:pt x="839391" y="1132421"/>
                  </a:lnTo>
                  <a:lnTo>
                    <a:pt x="840978" y="1129641"/>
                  </a:lnTo>
                  <a:lnTo>
                    <a:pt x="842963" y="1126861"/>
                  </a:lnTo>
                  <a:lnTo>
                    <a:pt x="845741" y="1124080"/>
                  </a:lnTo>
                  <a:lnTo>
                    <a:pt x="848122" y="1121697"/>
                  </a:lnTo>
                  <a:lnTo>
                    <a:pt x="850900" y="1119314"/>
                  </a:lnTo>
                  <a:lnTo>
                    <a:pt x="854075" y="1117725"/>
                  </a:lnTo>
                  <a:lnTo>
                    <a:pt x="856853" y="1116136"/>
                  </a:lnTo>
                  <a:lnTo>
                    <a:pt x="860028" y="1115342"/>
                  </a:lnTo>
                  <a:lnTo>
                    <a:pt x="863203" y="1114547"/>
                  </a:lnTo>
                  <a:lnTo>
                    <a:pt x="866775" y="1113753"/>
                  </a:lnTo>
                  <a:lnTo>
                    <a:pt x="869950" y="1113753"/>
                  </a:lnTo>
                  <a:lnTo>
                    <a:pt x="873522" y="1113753"/>
                  </a:lnTo>
                  <a:lnTo>
                    <a:pt x="876697" y="1114150"/>
                  </a:lnTo>
                  <a:lnTo>
                    <a:pt x="879872" y="1114944"/>
                  </a:lnTo>
                  <a:lnTo>
                    <a:pt x="883047" y="1116136"/>
                  </a:lnTo>
                  <a:lnTo>
                    <a:pt x="886222" y="1117328"/>
                  </a:lnTo>
                  <a:lnTo>
                    <a:pt x="889000" y="1118916"/>
                  </a:lnTo>
                  <a:lnTo>
                    <a:pt x="891778" y="1121300"/>
                  </a:lnTo>
                  <a:lnTo>
                    <a:pt x="894953" y="1123286"/>
                  </a:lnTo>
                  <a:lnTo>
                    <a:pt x="1063625" y="1287330"/>
                  </a:lnTo>
                  <a:lnTo>
                    <a:pt x="1063625" y="1286933"/>
                  </a:lnTo>
                  <a:lnTo>
                    <a:pt x="1071563" y="1294877"/>
                  </a:lnTo>
                  <a:lnTo>
                    <a:pt x="1073944" y="1298054"/>
                  </a:lnTo>
                  <a:lnTo>
                    <a:pt x="1092200" y="1315531"/>
                  </a:lnTo>
                  <a:lnTo>
                    <a:pt x="1110060" y="1332611"/>
                  </a:lnTo>
                  <a:lnTo>
                    <a:pt x="1117203" y="1339760"/>
                  </a:lnTo>
                  <a:lnTo>
                    <a:pt x="1123950" y="1345718"/>
                  </a:lnTo>
                  <a:lnTo>
                    <a:pt x="1130300" y="1350485"/>
                  </a:lnTo>
                  <a:lnTo>
                    <a:pt x="1135460" y="1354060"/>
                  </a:lnTo>
                  <a:lnTo>
                    <a:pt x="1141016" y="1356443"/>
                  </a:lnTo>
                  <a:lnTo>
                    <a:pt x="1145778" y="1358429"/>
                  </a:lnTo>
                  <a:lnTo>
                    <a:pt x="1150938" y="1359223"/>
                  </a:lnTo>
                  <a:lnTo>
                    <a:pt x="1155303" y="1358826"/>
                  </a:lnTo>
                  <a:lnTo>
                    <a:pt x="1160066" y="1357635"/>
                  </a:lnTo>
                  <a:lnTo>
                    <a:pt x="1164828" y="1354854"/>
                  </a:lnTo>
                  <a:lnTo>
                    <a:pt x="1169591" y="1351677"/>
                  </a:lnTo>
                  <a:lnTo>
                    <a:pt x="1175147" y="1347307"/>
                  </a:lnTo>
                  <a:lnTo>
                    <a:pt x="1181100" y="1341746"/>
                  </a:lnTo>
                  <a:lnTo>
                    <a:pt x="1187847" y="1335788"/>
                  </a:lnTo>
                  <a:lnTo>
                    <a:pt x="1193403" y="1330228"/>
                  </a:lnTo>
                  <a:lnTo>
                    <a:pt x="1198166" y="1324667"/>
                  </a:lnTo>
                  <a:lnTo>
                    <a:pt x="1201738" y="1319106"/>
                  </a:lnTo>
                  <a:lnTo>
                    <a:pt x="1205310" y="1313942"/>
                  </a:lnTo>
                  <a:lnTo>
                    <a:pt x="1207294" y="1309176"/>
                  </a:lnTo>
                  <a:lnTo>
                    <a:pt x="1209278" y="1304807"/>
                  </a:lnTo>
                  <a:lnTo>
                    <a:pt x="1210469" y="1300835"/>
                  </a:lnTo>
                  <a:lnTo>
                    <a:pt x="1211263" y="1297260"/>
                  </a:lnTo>
                  <a:lnTo>
                    <a:pt x="1211660" y="1293288"/>
                  </a:lnTo>
                  <a:lnTo>
                    <a:pt x="1211660" y="1290507"/>
                  </a:lnTo>
                  <a:lnTo>
                    <a:pt x="1211263" y="1287330"/>
                  </a:lnTo>
                  <a:lnTo>
                    <a:pt x="1210072" y="1284947"/>
                  </a:lnTo>
                  <a:lnTo>
                    <a:pt x="1208485" y="1280180"/>
                  </a:lnTo>
                  <a:lnTo>
                    <a:pt x="1206897" y="1277400"/>
                  </a:lnTo>
                  <a:lnTo>
                    <a:pt x="1161653" y="1233310"/>
                  </a:lnTo>
                  <a:lnTo>
                    <a:pt x="1159272" y="1230530"/>
                  </a:lnTo>
                  <a:lnTo>
                    <a:pt x="1156494" y="1227352"/>
                  </a:lnTo>
                  <a:lnTo>
                    <a:pt x="1154906" y="1224175"/>
                  </a:lnTo>
                  <a:lnTo>
                    <a:pt x="1153319" y="1220600"/>
                  </a:lnTo>
                  <a:lnTo>
                    <a:pt x="927894" y="1004920"/>
                  </a:lnTo>
                  <a:lnTo>
                    <a:pt x="925116" y="1002139"/>
                  </a:lnTo>
                  <a:lnTo>
                    <a:pt x="923131" y="999359"/>
                  </a:lnTo>
                  <a:lnTo>
                    <a:pt x="921544" y="996181"/>
                  </a:lnTo>
                  <a:lnTo>
                    <a:pt x="919560" y="993401"/>
                  </a:lnTo>
                  <a:lnTo>
                    <a:pt x="918369" y="989826"/>
                  </a:lnTo>
                  <a:lnTo>
                    <a:pt x="917575" y="986648"/>
                  </a:lnTo>
                  <a:lnTo>
                    <a:pt x="917178" y="983074"/>
                  </a:lnTo>
                  <a:lnTo>
                    <a:pt x="916781" y="979896"/>
                  </a:lnTo>
                  <a:lnTo>
                    <a:pt x="916781" y="976321"/>
                  </a:lnTo>
                  <a:lnTo>
                    <a:pt x="917178" y="973144"/>
                  </a:lnTo>
                  <a:lnTo>
                    <a:pt x="917972" y="969569"/>
                  </a:lnTo>
                  <a:lnTo>
                    <a:pt x="919163" y="966391"/>
                  </a:lnTo>
                  <a:lnTo>
                    <a:pt x="920750" y="962816"/>
                  </a:lnTo>
                  <a:lnTo>
                    <a:pt x="922338" y="960036"/>
                  </a:lnTo>
                  <a:lnTo>
                    <a:pt x="924322" y="956858"/>
                  </a:lnTo>
                  <a:lnTo>
                    <a:pt x="927100" y="954078"/>
                  </a:lnTo>
                  <a:lnTo>
                    <a:pt x="929481" y="952092"/>
                  </a:lnTo>
                  <a:lnTo>
                    <a:pt x="932260" y="949311"/>
                  </a:lnTo>
                  <a:lnTo>
                    <a:pt x="935435" y="947723"/>
                  </a:lnTo>
                  <a:lnTo>
                    <a:pt x="938213" y="946134"/>
                  </a:lnTo>
                  <a:lnTo>
                    <a:pt x="941785" y="944942"/>
                  </a:lnTo>
                  <a:lnTo>
                    <a:pt x="944960" y="944148"/>
                  </a:lnTo>
                  <a:lnTo>
                    <a:pt x="948531" y="943353"/>
                  </a:lnTo>
                  <a:lnTo>
                    <a:pt x="951706" y="942956"/>
                  </a:lnTo>
                  <a:lnTo>
                    <a:pt x="955278" y="942956"/>
                  </a:lnTo>
                  <a:lnTo>
                    <a:pt x="958453" y="943353"/>
                  </a:lnTo>
                  <a:lnTo>
                    <a:pt x="962025" y="944545"/>
                  </a:lnTo>
                  <a:lnTo>
                    <a:pt x="965200" y="945737"/>
                  </a:lnTo>
                  <a:lnTo>
                    <a:pt x="968772" y="946928"/>
                  </a:lnTo>
                  <a:lnTo>
                    <a:pt x="971550" y="948517"/>
                  </a:lnTo>
                  <a:lnTo>
                    <a:pt x="974725" y="950900"/>
                  </a:lnTo>
                  <a:lnTo>
                    <a:pt x="977503" y="953284"/>
                  </a:lnTo>
                  <a:lnTo>
                    <a:pt x="1214041" y="1179291"/>
                  </a:lnTo>
                  <a:lnTo>
                    <a:pt x="1216819" y="1182469"/>
                  </a:lnTo>
                  <a:lnTo>
                    <a:pt x="1235472" y="1199946"/>
                  </a:lnTo>
                  <a:lnTo>
                    <a:pt x="1254125" y="1217422"/>
                  </a:lnTo>
                  <a:lnTo>
                    <a:pt x="1262063" y="1224572"/>
                  </a:lnTo>
                  <a:lnTo>
                    <a:pt x="1268810" y="1230530"/>
                  </a:lnTo>
                  <a:lnTo>
                    <a:pt x="1275556" y="1235694"/>
                  </a:lnTo>
                  <a:lnTo>
                    <a:pt x="1281510" y="1239269"/>
                  </a:lnTo>
                  <a:lnTo>
                    <a:pt x="1287066" y="1242049"/>
                  </a:lnTo>
                  <a:lnTo>
                    <a:pt x="1292622" y="1244035"/>
                  </a:lnTo>
                  <a:lnTo>
                    <a:pt x="1297385" y="1244432"/>
                  </a:lnTo>
                  <a:lnTo>
                    <a:pt x="1299766" y="1244432"/>
                  </a:lnTo>
                  <a:lnTo>
                    <a:pt x="1302147" y="1244035"/>
                  </a:lnTo>
                  <a:lnTo>
                    <a:pt x="1307306" y="1242843"/>
                  </a:lnTo>
                  <a:lnTo>
                    <a:pt x="1312863" y="1240063"/>
                  </a:lnTo>
                  <a:lnTo>
                    <a:pt x="1317625" y="1236885"/>
                  </a:lnTo>
                  <a:lnTo>
                    <a:pt x="1323578" y="1232516"/>
                  </a:lnTo>
                  <a:lnTo>
                    <a:pt x="1329928" y="1226955"/>
                  </a:lnTo>
                  <a:lnTo>
                    <a:pt x="1336675" y="1220600"/>
                  </a:lnTo>
                  <a:lnTo>
                    <a:pt x="1343422" y="1213848"/>
                  </a:lnTo>
                  <a:lnTo>
                    <a:pt x="1348978" y="1207492"/>
                  </a:lnTo>
                  <a:lnTo>
                    <a:pt x="1352947" y="1201932"/>
                  </a:lnTo>
                  <a:lnTo>
                    <a:pt x="1356122" y="1196371"/>
                  </a:lnTo>
                  <a:lnTo>
                    <a:pt x="1358503" y="1191207"/>
                  </a:lnTo>
                  <a:lnTo>
                    <a:pt x="1360488" y="1186044"/>
                  </a:lnTo>
                  <a:lnTo>
                    <a:pt x="1361281" y="1182072"/>
                  </a:lnTo>
                  <a:lnTo>
                    <a:pt x="1361678" y="1178099"/>
                  </a:lnTo>
                  <a:lnTo>
                    <a:pt x="1361281" y="1174922"/>
                  </a:lnTo>
                  <a:lnTo>
                    <a:pt x="1360885" y="1171744"/>
                  </a:lnTo>
                  <a:lnTo>
                    <a:pt x="1359694" y="1168964"/>
                  </a:lnTo>
                  <a:lnTo>
                    <a:pt x="1359297" y="1166581"/>
                  </a:lnTo>
                  <a:lnTo>
                    <a:pt x="1357710" y="1164197"/>
                  </a:lnTo>
                  <a:lnTo>
                    <a:pt x="1356916" y="1163006"/>
                  </a:lnTo>
                  <a:lnTo>
                    <a:pt x="1309688" y="1118519"/>
                  </a:lnTo>
                  <a:lnTo>
                    <a:pt x="1307703" y="1116533"/>
                  </a:lnTo>
                  <a:lnTo>
                    <a:pt x="1306116" y="1114150"/>
                  </a:lnTo>
                  <a:lnTo>
                    <a:pt x="1302544" y="1108986"/>
                  </a:lnTo>
                  <a:lnTo>
                    <a:pt x="1299369" y="1105412"/>
                  </a:lnTo>
                  <a:lnTo>
                    <a:pt x="1279128" y="1084757"/>
                  </a:lnTo>
                  <a:lnTo>
                    <a:pt x="1278335" y="1084360"/>
                  </a:lnTo>
                  <a:lnTo>
                    <a:pt x="1048941" y="854778"/>
                  </a:lnTo>
                  <a:lnTo>
                    <a:pt x="1046163" y="851997"/>
                  </a:lnTo>
                  <a:lnTo>
                    <a:pt x="1044178" y="849217"/>
                  </a:lnTo>
                  <a:lnTo>
                    <a:pt x="1042591" y="846039"/>
                  </a:lnTo>
                  <a:lnTo>
                    <a:pt x="1041003" y="843259"/>
                  </a:lnTo>
                  <a:lnTo>
                    <a:pt x="1039813" y="839684"/>
                  </a:lnTo>
                  <a:lnTo>
                    <a:pt x="1039019" y="836506"/>
                  </a:lnTo>
                  <a:lnTo>
                    <a:pt x="1038622" y="832931"/>
                  </a:lnTo>
                  <a:lnTo>
                    <a:pt x="1038622" y="829754"/>
                  </a:lnTo>
                  <a:lnTo>
                    <a:pt x="1038622" y="826179"/>
                  </a:lnTo>
                  <a:lnTo>
                    <a:pt x="1039019" y="823001"/>
                  </a:lnTo>
                  <a:lnTo>
                    <a:pt x="1039813" y="819427"/>
                  </a:lnTo>
                  <a:lnTo>
                    <a:pt x="1041003" y="816249"/>
                  </a:lnTo>
                  <a:lnTo>
                    <a:pt x="1042591" y="813071"/>
                  </a:lnTo>
                  <a:lnTo>
                    <a:pt x="1044178" y="810291"/>
                  </a:lnTo>
                  <a:lnTo>
                    <a:pt x="1046163" y="807113"/>
                  </a:lnTo>
                  <a:lnTo>
                    <a:pt x="1048941" y="804730"/>
                  </a:lnTo>
                  <a:lnTo>
                    <a:pt x="1051719" y="802347"/>
                  </a:lnTo>
                  <a:lnTo>
                    <a:pt x="1054100" y="799964"/>
                  </a:lnTo>
                  <a:lnTo>
                    <a:pt x="1057672" y="798375"/>
                  </a:lnTo>
                  <a:lnTo>
                    <a:pt x="1060450" y="796786"/>
                  </a:lnTo>
                  <a:lnTo>
                    <a:pt x="1064022" y="795595"/>
                  </a:lnTo>
                  <a:lnTo>
                    <a:pt x="1067197" y="794800"/>
                  </a:lnTo>
                  <a:lnTo>
                    <a:pt x="1070769" y="794006"/>
                  </a:lnTo>
                  <a:lnTo>
                    <a:pt x="1073944" y="794006"/>
                  </a:lnTo>
                  <a:lnTo>
                    <a:pt x="1077516" y="794006"/>
                  </a:lnTo>
                  <a:lnTo>
                    <a:pt x="1080691" y="794800"/>
                  </a:lnTo>
                  <a:lnTo>
                    <a:pt x="1084263" y="795595"/>
                  </a:lnTo>
                  <a:lnTo>
                    <a:pt x="1087041" y="796786"/>
                  </a:lnTo>
                  <a:lnTo>
                    <a:pt x="1090613" y="798375"/>
                  </a:lnTo>
                  <a:lnTo>
                    <a:pt x="1093391" y="799964"/>
                  </a:lnTo>
                  <a:lnTo>
                    <a:pt x="1096566" y="802347"/>
                  </a:lnTo>
                  <a:lnTo>
                    <a:pt x="1098947" y="804730"/>
                  </a:lnTo>
                  <a:lnTo>
                    <a:pt x="1328738" y="1034313"/>
                  </a:lnTo>
                  <a:lnTo>
                    <a:pt x="1331119" y="1037093"/>
                  </a:lnTo>
                  <a:lnTo>
                    <a:pt x="1349375" y="1055364"/>
                  </a:lnTo>
                  <a:lnTo>
                    <a:pt x="1364456" y="1070061"/>
                  </a:lnTo>
                  <a:lnTo>
                    <a:pt x="1371600" y="1076813"/>
                  </a:lnTo>
                  <a:lnTo>
                    <a:pt x="1378347" y="1083168"/>
                  </a:lnTo>
                  <a:lnTo>
                    <a:pt x="1385094" y="1088729"/>
                  </a:lnTo>
                  <a:lnTo>
                    <a:pt x="1391444" y="1093496"/>
                  </a:lnTo>
                  <a:lnTo>
                    <a:pt x="1397397" y="1096673"/>
                  </a:lnTo>
                  <a:lnTo>
                    <a:pt x="1400175" y="1097865"/>
                  </a:lnTo>
                  <a:lnTo>
                    <a:pt x="1402953" y="1098659"/>
                  </a:lnTo>
                  <a:lnTo>
                    <a:pt x="1404541" y="1099056"/>
                  </a:lnTo>
                  <a:lnTo>
                    <a:pt x="1407716" y="1099851"/>
                  </a:lnTo>
                  <a:lnTo>
                    <a:pt x="1410891" y="1099056"/>
                  </a:lnTo>
                  <a:lnTo>
                    <a:pt x="1415653" y="1098262"/>
                  </a:lnTo>
                  <a:lnTo>
                    <a:pt x="1421210" y="1095879"/>
                  </a:lnTo>
                  <a:lnTo>
                    <a:pt x="1424385" y="1093893"/>
                  </a:lnTo>
                  <a:lnTo>
                    <a:pt x="1427956" y="1091112"/>
                  </a:lnTo>
                  <a:lnTo>
                    <a:pt x="1431528" y="1088729"/>
                  </a:lnTo>
                  <a:lnTo>
                    <a:pt x="1435894" y="1084757"/>
                  </a:lnTo>
                  <a:lnTo>
                    <a:pt x="1440260" y="1081182"/>
                  </a:lnTo>
                  <a:lnTo>
                    <a:pt x="1445419" y="1076019"/>
                  </a:lnTo>
                  <a:lnTo>
                    <a:pt x="1452166" y="1068869"/>
                  </a:lnTo>
                  <a:lnTo>
                    <a:pt x="1457325" y="1062514"/>
                  </a:lnTo>
                  <a:lnTo>
                    <a:pt x="1461294" y="1056159"/>
                  </a:lnTo>
                  <a:lnTo>
                    <a:pt x="1464866" y="1050201"/>
                  </a:lnTo>
                  <a:lnTo>
                    <a:pt x="1466850" y="1044640"/>
                  </a:lnTo>
                  <a:lnTo>
                    <a:pt x="1468835" y="1039873"/>
                  </a:lnTo>
                  <a:lnTo>
                    <a:pt x="1469628" y="1035504"/>
                  </a:lnTo>
                  <a:lnTo>
                    <a:pt x="1470025" y="1031135"/>
                  </a:lnTo>
                  <a:lnTo>
                    <a:pt x="1469628" y="1027560"/>
                  </a:lnTo>
                  <a:lnTo>
                    <a:pt x="1469231" y="1024383"/>
                  </a:lnTo>
                  <a:lnTo>
                    <a:pt x="1468041" y="1021602"/>
                  </a:lnTo>
                  <a:lnTo>
                    <a:pt x="1467247" y="1019616"/>
                  </a:lnTo>
                  <a:lnTo>
                    <a:pt x="1465660" y="1016041"/>
                  </a:lnTo>
                  <a:lnTo>
                    <a:pt x="1464866" y="1015247"/>
                  </a:lnTo>
                  <a:lnTo>
                    <a:pt x="1419225" y="969966"/>
                  </a:lnTo>
                  <a:lnTo>
                    <a:pt x="1416844" y="967583"/>
                  </a:lnTo>
                  <a:lnTo>
                    <a:pt x="1414860" y="964802"/>
                  </a:lnTo>
                  <a:lnTo>
                    <a:pt x="1412478" y="961625"/>
                  </a:lnTo>
                  <a:lnTo>
                    <a:pt x="1411288" y="958447"/>
                  </a:lnTo>
                  <a:lnTo>
                    <a:pt x="1410097" y="955270"/>
                  </a:lnTo>
                  <a:lnTo>
                    <a:pt x="1409303" y="952092"/>
                  </a:lnTo>
                  <a:lnTo>
                    <a:pt x="1408906" y="948517"/>
                  </a:lnTo>
                  <a:lnTo>
                    <a:pt x="1408510" y="945339"/>
                  </a:lnTo>
                  <a:lnTo>
                    <a:pt x="1408906" y="941765"/>
                  </a:lnTo>
                  <a:lnTo>
                    <a:pt x="1409303" y="938587"/>
                  </a:lnTo>
                  <a:lnTo>
                    <a:pt x="1410097" y="935012"/>
                  </a:lnTo>
                  <a:lnTo>
                    <a:pt x="1410891" y="931835"/>
                  </a:lnTo>
                  <a:lnTo>
                    <a:pt x="1412478" y="928657"/>
                  </a:lnTo>
                  <a:lnTo>
                    <a:pt x="1414463" y="925479"/>
                  </a:lnTo>
                  <a:lnTo>
                    <a:pt x="1416447" y="922302"/>
                  </a:lnTo>
                  <a:lnTo>
                    <a:pt x="1418828" y="919919"/>
                  </a:lnTo>
                  <a:lnTo>
                    <a:pt x="1421606" y="917535"/>
                  </a:lnTo>
                  <a:lnTo>
                    <a:pt x="1424385" y="915152"/>
                  </a:lnTo>
                  <a:lnTo>
                    <a:pt x="1427163" y="913563"/>
                  </a:lnTo>
                  <a:lnTo>
                    <a:pt x="1430338" y="911975"/>
                  </a:lnTo>
                  <a:lnTo>
                    <a:pt x="1433513" y="910783"/>
                  </a:lnTo>
                  <a:lnTo>
                    <a:pt x="1437085" y="909989"/>
                  </a:lnTo>
                  <a:lnTo>
                    <a:pt x="1440260" y="909194"/>
                  </a:lnTo>
                  <a:lnTo>
                    <a:pt x="1443831" y="909194"/>
                  </a:lnTo>
                  <a:lnTo>
                    <a:pt x="1447006" y="909194"/>
                  </a:lnTo>
                  <a:lnTo>
                    <a:pt x="1450578" y="909989"/>
                  </a:lnTo>
                  <a:lnTo>
                    <a:pt x="1453753" y="910783"/>
                  </a:lnTo>
                  <a:lnTo>
                    <a:pt x="1457325" y="911975"/>
                  </a:lnTo>
                  <a:lnTo>
                    <a:pt x="1460103" y="913166"/>
                  </a:lnTo>
                  <a:lnTo>
                    <a:pt x="1463278" y="914755"/>
                  </a:lnTo>
                  <a:lnTo>
                    <a:pt x="1466056" y="917138"/>
                  </a:lnTo>
                  <a:lnTo>
                    <a:pt x="1469231" y="919521"/>
                  </a:lnTo>
                  <a:lnTo>
                    <a:pt x="1516460" y="966391"/>
                  </a:lnTo>
                  <a:lnTo>
                    <a:pt x="1520825" y="971952"/>
                  </a:lnTo>
                  <a:lnTo>
                    <a:pt x="1525191" y="978307"/>
                  </a:lnTo>
                  <a:lnTo>
                    <a:pt x="1528763" y="985060"/>
                  </a:lnTo>
                  <a:lnTo>
                    <a:pt x="1532731" y="993004"/>
                  </a:lnTo>
                  <a:lnTo>
                    <a:pt x="1535510" y="1001345"/>
                  </a:lnTo>
                  <a:lnTo>
                    <a:pt x="1538288" y="1010481"/>
                  </a:lnTo>
                  <a:lnTo>
                    <a:pt x="1539875" y="1020411"/>
                  </a:lnTo>
                  <a:lnTo>
                    <a:pt x="1540272" y="1025574"/>
                  </a:lnTo>
                  <a:lnTo>
                    <a:pt x="1540272" y="1030738"/>
                  </a:lnTo>
                  <a:lnTo>
                    <a:pt x="1540272" y="1035901"/>
                  </a:lnTo>
                  <a:lnTo>
                    <a:pt x="1539875" y="1041462"/>
                  </a:lnTo>
                  <a:lnTo>
                    <a:pt x="1539478" y="1047023"/>
                  </a:lnTo>
                  <a:lnTo>
                    <a:pt x="1538685" y="1052981"/>
                  </a:lnTo>
                  <a:lnTo>
                    <a:pt x="1537494" y="1058145"/>
                  </a:lnTo>
                  <a:lnTo>
                    <a:pt x="1535510" y="1064103"/>
                  </a:lnTo>
                  <a:lnTo>
                    <a:pt x="1533525" y="1070061"/>
                  </a:lnTo>
                  <a:lnTo>
                    <a:pt x="1531144" y="1076416"/>
                  </a:lnTo>
                  <a:lnTo>
                    <a:pt x="1527969" y="1082374"/>
                  </a:lnTo>
                  <a:lnTo>
                    <a:pt x="1525191" y="1088729"/>
                  </a:lnTo>
                  <a:lnTo>
                    <a:pt x="1521222" y="1094687"/>
                  </a:lnTo>
                  <a:lnTo>
                    <a:pt x="1517253" y="1101042"/>
                  </a:lnTo>
                  <a:lnTo>
                    <a:pt x="1512491" y="1107398"/>
                  </a:lnTo>
                  <a:lnTo>
                    <a:pt x="1507331" y="1113753"/>
                  </a:lnTo>
                  <a:lnTo>
                    <a:pt x="1501775" y="1120108"/>
                  </a:lnTo>
                  <a:lnTo>
                    <a:pt x="1495822" y="1126066"/>
                  </a:lnTo>
                  <a:lnTo>
                    <a:pt x="1485900" y="1135599"/>
                  </a:lnTo>
                  <a:lnTo>
                    <a:pt x="1479550" y="1141160"/>
                  </a:lnTo>
                  <a:lnTo>
                    <a:pt x="1472010" y="1147118"/>
                  </a:lnTo>
                  <a:lnTo>
                    <a:pt x="1463675" y="1152679"/>
                  </a:lnTo>
                  <a:lnTo>
                    <a:pt x="1453753" y="1158239"/>
                  </a:lnTo>
                  <a:lnTo>
                    <a:pt x="1448991" y="1161020"/>
                  </a:lnTo>
                  <a:lnTo>
                    <a:pt x="1443435" y="1163403"/>
                  </a:lnTo>
                  <a:lnTo>
                    <a:pt x="1437878" y="1165389"/>
                  </a:lnTo>
                  <a:lnTo>
                    <a:pt x="1432322" y="1166978"/>
                  </a:lnTo>
                  <a:lnTo>
                    <a:pt x="1432719" y="1172539"/>
                  </a:lnTo>
                  <a:lnTo>
                    <a:pt x="1432719" y="1178497"/>
                  </a:lnTo>
                  <a:lnTo>
                    <a:pt x="1432719" y="1184852"/>
                  </a:lnTo>
                  <a:lnTo>
                    <a:pt x="1432322" y="1190810"/>
                  </a:lnTo>
                  <a:lnTo>
                    <a:pt x="1431131" y="1197165"/>
                  </a:lnTo>
                  <a:lnTo>
                    <a:pt x="1429941" y="1203520"/>
                  </a:lnTo>
                  <a:lnTo>
                    <a:pt x="1427956" y="1210273"/>
                  </a:lnTo>
                  <a:lnTo>
                    <a:pt x="1425575" y="1217025"/>
                  </a:lnTo>
                  <a:lnTo>
                    <a:pt x="1422797" y="1223778"/>
                  </a:lnTo>
                  <a:lnTo>
                    <a:pt x="1419225" y="1230530"/>
                  </a:lnTo>
                  <a:lnTo>
                    <a:pt x="1415653" y="1237283"/>
                  </a:lnTo>
                  <a:lnTo>
                    <a:pt x="1410891" y="1244432"/>
                  </a:lnTo>
                  <a:lnTo>
                    <a:pt x="1405731" y="1251185"/>
                  </a:lnTo>
                  <a:lnTo>
                    <a:pt x="1399778" y="1258334"/>
                  </a:lnTo>
                  <a:lnTo>
                    <a:pt x="1393428" y="1265484"/>
                  </a:lnTo>
                  <a:lnTo>
                    <a:pt x="1386285" y="1272633"/>
                  </a:lnTo>
                  <a:lnTo>
                    <a:pt x="1379935" y="1278194"/>
                  </a:lnTo>
                  <a:lnTo>
                    <a:pt x="1374378" y="1283755"/>
                  </a:lnTo>
                  <a:lnTo>
                    <a:pt x="1368028" y="1288124"/>
                  </a:lnTo>
                  <a:lnTo>
                    <a:pt x="1362075" y="1292891"/>
                  </a:lnTo>
                  <a:lnTo>
                    <a:pt x="1356519" y="1296863"/>
                  </a:lnTo>
                  <a:lnTo>
                    <a:pt x="1350566" y="1300040"/>
                  </a:lnTo>
                  <a:lnTo>
                    <a:pt x="1345010" y="1303615"/>
                  </a:lnTo>
                  <a:lnTo>
                    <a:pt x="1339453" y="1305998"/>
                  </a:lnTo>
                  <a:lnTo>
                    <a:pt x="1334294" y="1308382"/>
                  </a:lnTo>
                  <a:lnTo>
                    <a:pt x="1328738" y="1310765"/>
                  </a:lnTo>
                  <a:lnTo>
                    <a:pt x="1323181" y="1312354"/>
                  </a:lnTo>
                  <a:lnTo>
                    <a:pt x="1318022" y="1313545"/>
                  </a:lnTo>
                  <a:lnTo>
                    <a:pt x="1312863" y="1314737"/>
                  </a:lnTo>
                  <a:lnTo>
                    <a:pt x="1307703" y="1315134"/>
                  </a:lnTo>
                  <a:lnTo>
                    <a:pt x="1302544" y="1315531"/>
                  </a:lnTo>
                  <a:lnTo>
                    <a:pt x="1297781" y="1315928"/>
                  </a:lnTo>
                  <a:lnTo>
                    <a:pt x="1293019" y="1315531"/>
                  </a:lnTo>
                  <a:lnTo>
                    <a:pt x="1288256" y="1315134"/>
                  </a:lnTo>
                  <a:lnTo>
                    <a:pt x="1279128" y="1313545"/>
                  </a:lnTo>
                  <a:lnTo>
                    <a:pt x="1276747" y="1322284"/>
                  </a:lnTo>
                  <a:lnTo>
                    <a:pt x="1273969" y="1331022"/>
                  </a:lnTo>
                  <a:lnTo>
                    <a:pt x="1270000" y="1339760"/>
                  </a:lnTo>
                  <a:lnTo>
                    <a:pt x="1265635" y="1348499"/>
                  </a:lnTo>
                  <a:lnTo>
                    <a:pt x="1260078" y="1358032"/>
                  </a:lnTo>
                  <a:lnTo>
                    <a:pt x="1253331" y="1366770"/>
                  </a:lnTo>
                  <a:lnTo>
                    <a:pt x="1245394" y="1375906"/>
                  </a:lnTo>
                  <a:lnTo>
                    <a:pt x="1236266" y="1385439"/>
                  </a:lnTo>
                  <a:lnTo>
                    <a:pt x="1230313" y="1391397"/>
                  </a:lnTo>
                  <a:lnTo>
                    <a:pt x="1224756" y="1396163"/>
                  </a:lnTo>
                  <a:lnTo>
                    <a:pt x="1219200" y="1401327"/>
                  </a:lnTo>
                  <a:lnTo>
                    <a:pt x="1213247" y="1405696"/>
                  </a:lnTo>
                  <a:lnTo>
                    <a:pt x="1207691" y="1409271"/>
                  </a:lnTo>
                  <a:lnTo>
                    <a:pt x="1202135" y="1413243"/>
                  </a:lnTo>
                  <a:lnTo>
                    <a:pt x="1196578" y="1416023"/>
                  </a:lnTo>
                  <a:lnTo>
                    <a:pt x="1191419" y="1419201"/>
                  </a:lnTo>
                  <a:lnTo>
                    <a:pt x="1185863" y="1421584"/>
                  </a:lnTo>
                  <a:lnTo>
                    <a:pt x="1180703" y="1423173"/>
                  </a:lnTo>
                  <a:lnTo>
                    <a:pt x="1175544" y="1425159"/>
                  </a:lnTo>
                  <a:lnTo>
                    <a:pt x="1170781" y="1426748"/>
                  </a:lnTo>
                  <a:lnTo>
                    <a:pt x="1165622" y="1427542"/>
                  </a:lnTo>
                  <a:lnTo>
                    <a:pt x="1160463" y="1428336"/>
                  </a:lnTo>
                  <a:lnTo>
                    <a:pt x="1155700" y="1428734"/>
                  </a:lnTo>
                  <a:lnTo>
                    <a:pt x="1150938" y="1428734"/>
                  </a:lnTo>
                  <a:lnTo>
                    <a:pt x="1144588" y="1428734"/>
                  </a:lnTo>
                  <a:lnTo>
                    <a:pt x="1137841" y="1427939"/>
                  </a:lnTo>
                  <a:lnTo>
                    <a:pt x="1131491" y="1426748"/>
                  </a:lnTo>
                  <a:lnTo>
                    <a:pt x="1125538" y="1425159"/>
                  </a:lnTo>
                  <a:lnTo>
                    <a:pt x="1119188" y="1422776"/>
                  </a:lnTo>
                  <a:lnTo>
                    <a:pt x="1113235" y="1420392"/>
                  </a:lnTo>
                  <a:lnTo>
                    <a:pt x="1107281" y="1417215"/>
                  </a:lnTo>
                  <a:lnTo>
                    <a:pt x="1101725" y="1414037"/>
                  </a:lnTo>
                  <a:lnTo>
                    <a:pt x="1096566" y="1410462"/>
                  </a:lnTo>
                  <a:lnTo>
                    <a:pt x="1090613" y="1406888"/>
                  </a:lnTo>
                  <a:lnTo>
                    <a:pt x="1079897" y="1398943"/>
                  </a:lnTo>
                  <a:lnTo>
                    <a:pt x="1069975" y="1390205"/>
                  </a:lnTo>
                  <a:lnTo>
                    <a:pt x="1059656" y="1381069"/>
                  </a:lnTo>
                  <a:lnTo>
                    <a:pt x="1056878" y="1385836"/>
                  </a:lnTo>
                  <a:lnTo>
                    <a:pt x="1053703" y="1390205"/>
                  </a:lnTo>
                  <a:lnTo>
                    <a:pt x="1050131" y="1394971"/>
                  </a:lnTo>
                  <a:lnTo>
                    <a:pt x="1046163" y="1399738"/>
                  </a:lnTo>
                  <a:lnTo>
                    <a:pt x="1042194" y="1404107"/>
                  </a:lnTo>
                  <a:lnTo>
                    <a:pt x="1037431" y="1408874"/>
                  </a:lnTo>
                  <a:lnTo>
                    <a:pt x="1032669" y="1413640"/>
                  </a:lnTo>
                  <a:lnTo>
                    <a:pt x="1027113" y="1417612"/>
                  </a:lnTo>
                  <a:lnTo>
                    <a:pt x="1016794" y="1425953"/>
                  </a:lnTo>
                  <a:lnTo>
                    <a:pt x="1006475" y="1432706"/>
                  </a:lnTo>
                  <a:lnTo>
                    <a:pt x="996553" y="1437869"/>
                  </a:lnTo>
                  <a:lnTo>
                    <a:pt x="986631" y="1442238"/>
                  </a:lnTo>
                  <a:lnTo>
                    <a:pt x="977503" y="1445813"/>
                  </a:lnTo>
                  <a:lnTo>
                    <a:pt x="968772" y="1447799"/>
                  </a:lnTo>
                  <a:lnTo>
                    <a:pt x="959644" y="1448991"/>
                  </a:lnTo>
                  <a:lnTo>
                    <a:pt x="950913" y="1449388"/>
                  </a:lnTo>
                  <a:lnTo>
                    <a:pt x="944166" y="1449388"/>
                  </a:lnTo>
                  <a:lnTo>
                    <a:pt x="937419" y="1448594"/>
                  </a:lnTo>
                  <a:lnTo>
                    <a:pt x="930672" y="1447402"/>
                  </a:lnTo>
                  <a:lnTo>
                    <a:pt x="923925" y="1445416"/>
                  </a:lnTo>
                  <a:lnTo>
                    <a:pt x="917575" y="1443033"/>
                  </a:lnTo>
                  <a:lnTo>
                    <a:pt x="911225" y="1440650"/>
                  </a:lnTo>
                  <a:lnTo>
                    <a:pt x="905272" y="1437472"/>
                  </a:lnTo>
                  <a:lnTo>
                    <a:pt x="898922" y="1434294"/>
                  </a:lnTo>
                  <a:lnTo>
                    <a:pt x="893366" y="1430720"/>
                  </a:lnTo>
                  <a:lnTo>
                    <a:pt x="887810" y="1427145"/>
                  </a:lnTo>
                  <a:lnTo>
                    <a:pt x="876300" y="1419201"/>
                  </a:lnTo>
                  <a:lnTo>
                    <a:pt x="865188" y="1410462"/>
                  </a:lnTo>
                  <a:lnTo>
                    <a:pt x="854472" y="1402121"/>
                  </a:lnTo>
                  <a:lnTo>
                    <a:pt x="837803" y="1388616"/>
                  </a:lnTo>
                  <a:lnTo>
                    <a:pt x="835422" y="1386630"/>
                  </a:lnTo>
                  <a:lnTo>
                    <a:pt x="681435" y="1264689"/>
                  </a:lnTo>
                  <a:lnTo>
                    <a:pt x="673497" y="1270647"/>
                  </a:lnTo>
                  <a:lnTo>
                    <a:pt x="665560" y="1275414"/>
                  </a:lnTo>
                  <a:lnTo>
                    <a:pt x="649685" y="1285741"/>
                  </a:lnTo>
                  <a:lnTo>
                    <a:pt x="633016" y="1294480"/>
                  </a:lnTo>
                  <a:lnTo>
                    <a:pt x="617538" y="1302026"/>
                  </a:lnTo>
                  <a:lnTo>
                    <a:pt x="602456" y="1308382"/>
                  </a:lnTo>
                  <a:lnTo>
                    <a:pt x="588963" y="1313148"/>
                  </a:lnTo>
                  <a:lnTo>
                    <a:pt x="576660" y="1317120"/>
                  </a:lnTo>
                  <a:lnTo>
                    <a:pt x="571103" y="1318312"/>
                  </a:lnTo>
                  <a:lnTo>
                    <a:pt x="565944" y="1319106"/>
                  </a:lnTo>
                  <a:lnTo>
                    <a:pt x="561975" y="1319503"/>
                  </a:lnTo>
                  <a:lnTo>
                    <a:pt x="557610" y="1319503"/>
                  </a:lnTo>
                  <a:lnTo>
                    <a:pt x="553641" y="1319106"/>
                  </a:lnTo>
                  <a:lnTo>
                    <a:pt x="550069" y="1318312"/>
                  </a:lnTo>
                  <a:lnTo>
                    <a:pt x="546497" y="1317517"/>
                  </a:lnTo>
                  <a:lnTo>
                    <a:pt x="543719" y="1315531"/>
                  </a:lnTo>
                  <a:lnTo>
                    <a:pt x="540941" y="1313942"/>
                  </a:lnTo>
                  <a:lnTo>
                    <a:pt x="538163" y="1312354"/>
                  </a:lnTo>
                  <a:lnTo>
                    <a:pt x="535781" y="1309970"/>
                  </a:lnTo>
                  <a:lnTo>
                    <a:pt x="533003" y="1307587"/>
                  </a:lnTo>
                  <a:lnTo>
                    <a:pt x="529431" y="1302026"/>
                  </a:lnTo>
                  <a:lnTo>
                    <a:pt x="525860" y="1296466"/>
                  </a:lnTo>
                  <a:lnTo>
                    <a:pt x="523478" y="1290507"/>
                  </a:lnTo>
                  <a:lnTo>
                    <a:pt x="521891" y="1284152"/>
                  </a:lnTo>
                  <a:lnTo>
                    <a:pt x="519906" y="1278194"/>
                  </a:lnTo>
                  <a:lnTo>
                    <a:pt x="518716" y="1272236"/>
                  </a:lnTo>
                  <a:lnTo>
                    <a:pt x="518319" y="1267073"/>
                  </a:lnTo>
                  <a:lnTo>
                    <a:pt x="517525" y="1259526"/>
                  </a:lnTo>
                  <a:lnTo>
                    <a:pt x="517525" y="1256745"/>
                  </a:lnTo>
                  <a:lnTo>
                    <a:pt x="517525" y="1255554"/>
                  </a:lnTo>
                  <a:lnTo>
                    <a:pt x="516731" y="1252376"/>
                  </a:lnTo>
                  <a:lnTo>
                    <a:pt x="515541" y="1248007"/>
                  </a:lnTo>
                  <a:lnTo>
                    <a:pt x="514350" y="1245624"/>
                  </a:lnTo>
                  <a:lnTo>
                    <a:pt x="512366" y="1243638"/>
                  </a:lnTo>
                  <a:lnTo>
                    <a:pt x="509985" y="1240857"/>
                  </a:lnTo>
                  <a:lnTo>
                    <a:pt x="507603" y="1239269"/>
                  </a:lnTo>
                  <a:lnTo>
                    <a:pt x="504031" y="1237283"/>
                  </a:lnTo>
                  <a:lnTo>
                    <a:pt x="499666" y="1236091"/>
                  </a:lnTo>
                  <a:lnTo>
                    <a:pt x="495300" y="1235296"/>
                  </a:lnTo>
                  <a:lnTo>
                    <a:pt x="489744" y="1234502"/>
                  </a:lnTo>
                  <a:lnTo>
                    <a:pt x="483394" y="1234502"/>
                  </a:lnTo>
                  <a:lnTo>
                    <a:pt x="475853" y="1235694"/>
                  </a:lnTo>
                  <a:lnTo>
                    <a:pt x="471884" y="1236091"/>
                  </a:lnTo>
                  <a:lnTo>
                    <a:pt x="467915" y="1235694"/>
                  </a:lnTo>
                  <a:lnTo>
                    <a:pt x="463947" y="1234105"/>
                  </a:lnTo>
                  <a:lnTo>
                    <a:pt x="459978" y="1232119"/>
                  </a:lnTo>
                  <a:lnTo>
                    <a:pt x="455612" y="1229736"/>
                  </a:lnTo>
                  <a:lnTo>
                    <a:pt x="451247" y="1226558"/>
                  </a:lnTo>
                  <a:lnTo>
                    <a:pt x="447278" y="1222983"/>
                  </a:lnTo>
                  <a:lnTo>
                    <a:pt x="442912" y="1219011"/>
                  </a:lnTo>
                  <a:lnTo>
                    <a:pt x="439340" y="1214245"/>
                  </a:lnTo>
                  <a:lnTo>
                    <a:pt x="434975" y="1209876"/>
                  </a:lnTo>
                  <a:lnTo>
                    <a:pt x="427037" y="1199151"/>
                  </a:lnTo>
                  <a:lnTo>
                    <a:pt x="419100" y="1187235"/>
                  </a:lnTo>
                  <a:lnTo>
                    <a:pt x="411559" y="1175716"/>
                  </a:lnTo>
                  <a:lnTo>
                    <a:pt x="404415" y="1163800"/>
                  </a:lnTo>
                  <a:lnTo>
                    <a:pt x="398065" y="1151884"/>
                  </a:lnTo>
                  <a:lnTo>
                    <a:pt x="388144" y="1130833"/>
                  </a:lnTo>
                  <a:lnTo>
                    <a:pt x="381000" y="1116136"/>
                  </a:lnTo>
                  <a:lnTo>
                    <a:pt x="379015" y="1110575"/>
                  </a:lnTo>
                  <a:lnTo>
                    <a:pt x="379015" y="1108589"/>
                  </a:lnTo>
                  <a:lnTo>
                    <a:pt x="379015" y="1102631"/>
                  </a:lnTo>
                  <a:lnTo>
                    <a:pt x="379015" y="1099056"/>
                  </a:lnTo>
                  <a:lnTo>
                    <a:pt x="378619" y="1094687"/>
                  </a:lnTo>
                  <a:lnTo>
                    <a:pt x="377428" y="1089921"/>
                  </a:lnTo>
                  <a:lnTo>
                    <a:pt x="375840" y="1085154"/>
                  </a:lnTo>
                  <a:lnTo>
                    <a:pt x="374253" y="1080388"/>
                  </a:lnTo>
                  <a:lnTo>
                    <a:pt x="371872" y="1075622"/>
                  </a:lnTo>
                  <a:lnTo>
                    <a:pt x="368300" y="1070855"/>
                  </a:lnTo>
                  <a:lnTo>
                    <a:pt x="363934" y="1066883"/>
                  </a:lnTo>
                  <a:lnTo>
                    <a:pt x="361553" y="1064500"/>
                  </a:lnTo>
                  <a:lnTo>
                    <a:pt x="359172" y="1062514"/>
                  </a:lnTo>
                  <a:lnTo>
                    <a:pt x="355997" y="1060925"/>
                  </a:lnTo>
                  <a:lnTo>
                    <a:pt x="352822" y="1059336"/>
                  </a:lnTo>
                  <a:lnTo>
                    <a:pt x="349250" y="1057747"/>
                  </a:lnTo>
                  <a:lnTo>
                    <a:pt x="345678" y="1056556"/>
                  </a:lnTo>
                  <a:lnTo>
                    <a:pt x="341312" y="1055761"/>
                  </a:lnTo>
                  <a:lnTo>
                    <a:pt x="336947" y="1054967"/>
                  </a:lnTo>
                  <a:lnTo>
                    <a:pt x="332581" y="1054173"/>
                  </a:lnTo>
                  <a:lnTo>
                    <a:pt x="328215" y="1052981"/>
                  </a:lnTo>
                  <a:lnTo>
                    <a:pt x="323453" y="1050598"/>
                  </a:lnTo>
                  <a:lnTo>
                    <a:pt x="319484" y="1048612"/>
                  </a:lnTo>
                  <a:lnTo>
                    <a:pt x="315119" y="1046229"/>
                  </a:lnTo>
                  <a:lnTo>
                    <a:pt x="311150" y="1043051"/>
                  </a:lnTo>
                  <a:lnTo>
                    <a:pt x="307181" y="1039476"/>
                  </a:lnTo>
                  <a:lnTo>
                    <a:pt x="303212" y="1035504"/>
                  </a:lnTo>
                  <a:lnTo>
                    <a:pt x="299640" y="1031532"/>
                  </a:lnTo>
                  <a:lnTo>
                    <a:pt x="295672" y="1027163"/>
                  </a:lnTo>
                  <a:lnTo>
                    <a:pt x="288528" y="1017233"/>
                  </a:lnTo>
                  <a:lnTo>
                    <a:pt x="281781" y="1006906"/>
                  </a:lnTo>
                  <a:lnTo>
                    <a:pt x="275431" y="994990"/>
                  </a:lnTo>
                  <a:lnTo>
                    <a:pt x="269081" y="982676"/>
                  </a:lnTo>
                  <a:lnTo>
                    <a:pt x="263922" y="969569"/>
                  </a:lnTo>
                  <a:lnTo>
                    <a:pt x="258762" y="956064"/>
                  </a:lnTo>
                  <a:lnTo>
                    <a:pt x="254000" y="942559"/>
                  </a:lnTo>
                  <a:lnTo>
                    <a:pt x="250031" y="928657"/>
                  </a:lnTo>
                  <a:lnTo>
                    <a:pt x="246062" y="914755"/>
                  </a:lnTo>
                  <a:lnTo>
                    <a:pt x="242887" y="901250"/>
                  </a:lnTo>
                  <a:lnTo>
                    <a:pt x="239712" y="888142"/>
                  </a:lnTo>
                  <a:lnTo>
                    <a:pt x="239315" y="884568"/>
                  </a:lnTo>
                  <a:lnTo>
                    <a:pt x="238919" y="880993"/>
                  </a:lnTo>
                  <a:lnTo>
                    <a:pt x="239315" y="877418"/>
                  </a:lnTo>
                  <a:lnTo>
                    <a:pt x="239712" y="873843"/>
                  </a:lnTo>
                  <a:lnTo>
                    <a:pt x="240109" y="870268"/>
                  </a:lnTo>
                  <a:lnTo>
                    <a:pt x="240903" y="866296"/>
                  </a:lnTo>
                  <a:lnTo>
                    <a:pt x="244078" y="859147"/>
                  </a:lnTo>
                  <a:lnTo>
                    <a:pt x="247253" y="851600"/>
                  </a:lnTo>
                  <a:lnTo>
                    <a:pt x="252015" y="844053"/>
                  </a:lnTo>
                  <a:lnTo>
                    <a:pt x="257572" y="836506"/>
                  </a:lnTo>
                  <a:lnTo>
                    <a:pt x="263525" y="828959"/>
                  </a:lnTo>
                  <a:lnTo>
                    <a:pt x="270272" y="821015"/>
                  </a:lnTo>
                  <a:lnTo>
                    <a:pt x="277415" y="813469"/>
                  </a:lnTo>
                  <a:lnTo>
                    <a:pt x="284956" y="806319"/>
                  </a:lnTo>
                  <a:lnTo>
                    <a:pt x="292894" y="799169"/>
                  </a:lnTo>
                  <a:lnTo>
                    <a:pt x="301228" y="792020"/>
                  </a:lnTo>
                  <a:lnTo>
                    <a:pt x="309562" y="784870"/>
                  </a:lnTo>
                  <a:lnTo>
                    <a:pt x="327422" y="771762"/>
                  </a:lnTo>
                  <a:lnTo>
                    <a:pt x="271065" y="641480"/>
                  </a:lnTo>
                  <a:lnTo>
                    <a:pt x="259953" y="660546"/>
                  </a:lnTo>
                  <a:lnTo>
                    <a:pt x="252015" y="674448"/>
                  </a:lnTo>
                  <a:lnTo>
                    <a:pt x="245665" y="687159"/>
                  </a:lnTo>
                  <a:lnTo>
                    <a:pt x="243681" y="690733"/>
                  </a:lnTo>
                  <a:lnTo>
                    <a:pt x="240903" y="694308"/>
                  </a:lnTo>
                  <a:lnTo>
                    <a:pt x="238125" y="697486"/>
                  </a:lnTo>
                  <a:lnTo>
                    <a:pt x="234950" y="700266"/>
                  </a:lnTo>
                  <a:lnTo>
                    <a:pt x="231378" y="702649"/>
                  </a:lnTo>
                  <a:lnTo>
                    <a:pt x="227409" y="704635"/>
                  </a:lnTo>
                  <a:lnTo>
                    <a:pt x="223837" y="705827"/>
                  </a:lnTo>
                  <a:lnTo>
                    <a:pt x="219472" y="707019"/>
                  </a:lnTo>
                  <a:lnTo>
                    <a:pt x="213519" y="707416"/>
                  </a:lnTo>
                  <a:lnTo>
                    <a:pt x="209947" y="707416"/>
                  </a:lnTo>
                  <a:lnTo>
                    <a:pt x="206375" y="707019"/>
                  </a:lnTo>
                  <a:lnTo>
                    <a:pt x="203200" y="705827"/>
                  </a:lnTo>
                  <a:lnTo>
                    <a:pt x="199628" y="704635"/>
                  </a:lnTo>
                  <a:lnTo>
                    <a:pt x="196850" y="703047"/>
                  </a:lnTo>
                  <a:lnTo>
                    <a:pt x="193675" y="701458"/>
                  </a:lnTo>
                  <a:lnTo>
                    <a:pt x="190897" y="699075"/>
                  </a:lnTo>
                  <a:lnTo>
                    <a:pt x="188119" y="696691"/>
                  </a:lnTo>
                  <a:lnTo>
                    <a:pt x="9922" y="515568"/>
                  </a:lnTo>
                  <a:lnTo>
                    <a:pt x="7937" y="513184"/>
                  </a:lnTo>
                  <a:lnTo>
                    <a:pt x="5953" y="510801"/>
                  </a:lnTo>
                  <a:lnTo>
                    <a:pt x="3969" y="508021"/>
                  </a:lnTo>
                  <a:lnTo>
                    <a:pt x="2778" y="505240"/>
                  </a:lnTo>
                  <a:lnTo>
                    <a:pt x="1587" y="502063"/>
                  </a:lnTo>
                  <a:lnTo>
                    <a:pt x="794" y="499282"/>
                  </a:lnTo>
                  <a:lnTo>
                    <a:pt x="397" y="496105"/>
                  </a:lnTo>
                  <a:lnTo>
                    <a:pt x="0" y="493324"/>
                  </a:lnTo>
                  <a:lnTo>
                    <a:pt x="0" y="490147"/>
                  </a:lnTo>
                  <a:lnTo>
                    <a:pt x="0" y="486969"/>
                  </a:lnTo>
                  <a:lnTo>
                    <a:pt x="397" y="484189"/>
                  </a:lnTo>
                  <a:lnTo>
                    <a:pt x="1190" y="481011"/>
                  </a:lnTo>
                  <a:lnTo>
                    <a:pt x="1984" y="477833"/>
                  </a:lnTo>
                  <a:lnTo>
                    <a:pt x="3175" y="475053"/>
                  </a:lnTo>
                  <a:lnTo>
                    <a:pt x="4762" y="472273"/>
                  </a:lnTo>
                  <a:lnTo>
                    <a:pt x="7144" y="469889"/>
                  </a:lnTo>
                  <a:lnTo>
                    <a:pt x="12700" y="461548"/>
                  </a:lnTo>
                  <a:lnTo>
                    <a:pt x="26987" y="444071"/>
                  </a:lnTo>
                  <a:lnTo>
                    <a:pt x="48419" y="417062"/>
                  </a:lnTo>
                  <a:lnTo>
                    <a:pt x="76597" y="382902"/>
                  </a:lnTo>
                  <a:lnTo>
                    <a:pt x="92869" y="363439"/>
                  </a:lnTo>
                  <a:lnTo>
                    <a:pt x="111125" y="342785"/>
                  </a:lnTo>
                  <a:lnTo>
                    <a:pt x="130572" y="320939"/>
                  </a:lnTo>
                  <a:lnTo>
                    <a:pt x="151209" y="297901"/>
                  </a:lnTo>
                  <a:lnTo>
                    <a:pt x="173037" y="274069"/>
                  </a:lnTo>
                  <a:lnTo>
                    <a:pt x="196453" y="249840"/>
                  </a:lnTo>
                  <a:lnTo>
                    <a:pt x="220265" y="224816"/>
                  </a:lnTo>
                  <a:lnTo>
                    <a:pt x="245269" y="200190"/>
                  </a:lnTo>
                  <a:lnTo>
                    <a:pt x="258365" y="187479"/>
                  </a:lnTo>
                  <a:lnTo>
                    <a:pt x="271462" y="175166"/>
                  </a:lnTo>
                  <a:lnTo>
                    <a:pt x="284162" y="163647"/>
                  </a:lnTo>
                  <a:lnTo>
                    <a:pt x="297259" y="152525"/>
                  </a:lnTo>
                  <a:lnTo>
                    <a:pt x="321865" y="131474"/>
                  </a:lnTo>
                  <a:lnTo>
                    <a:pt x="346472" y="112011"/>
                  </a:lnTo>
                  <a:lnTo>
                    <a:pt x="369887" y="94137"/>
                  </a:lnTo>
                  <a:lnTo>
                    <a:pt x="392906" y="78646"/>
                  </a:lnTo>
                  <a:lnTo>
                    <a:pt x="413940" y="64347"/>
                  </a:lnTo>
                  <a:lnTo>
                    <a:pt x="434181" y="51239"/>
                  </a:lnTo>
                  <a:lnTo>
                    <a:pt x="452040" y="40117"/>
                  </a:lnTo>
                  <a:lnTo>
                    <a:pt x="469106" y="30584"/>
                  </a:lnTo>
                  <a:lnTo>
                    <a:pt x="483791" y="22640"/>
                  </a:lnTo>
                  <a:lnTo>
                    <a:pt x="496491" y="15888"/>
                  </a:lnTo>
                  <a:lnTo>
                    <a:pt x="514747" y="6752"/>
                  </a:lnTo>
                  <a:lnTo>
                    <a:pt x="522685" y="3178"/>
                  </a:lnTo>
                  <a:lnTo>
                    <a:pt x="527447" y="1192"/>
                  </a:lnTo>
                  <a:lnTo>
                    <a:pt x="532606" y="397"/>
                  </a:lnTo>
                  <a:lnTo>
                    <a:pt x="537766" y="0"/>
                  </a:ln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2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  <a:solidFill>
            <a:srgbClr val="FFC000"/>
          </a:solidFill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81" y="20642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TW" altLang="en-US" sz="1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語學堂代辦服務流程</a:t>
            </a:r>
            <a:endParaRPr lang="en-US" altLang="zh-TW" sz="14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燕尾形 109"/>
          <p:cNvSpPr/>
          <p:nvPr/>
        </p:nvSpPr>
        <p:spPr>
          <a:xfrm rot="5400000">
            <a:off x="637657" y="1037693"/>
            <a:ext cx="269960" cy="43193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56" name="直接连接符 110"/>
          <p:cNvCxnSpPr/>
          <p:nvPr/>
        </p:nvCxnSpPr>
        <p:spPr>
          <a:xfrm>
            <a:off x="772637" y="1469628"/>
            <a:ext cx="324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1025321" y="977261"/>
            <a:ext cx="3263350" cy="48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TW" altLang="en-US" sz="1400" b="1" dirty="0" smtClean="0"/>
              <a:t>學校諮詢</a:t>
            </a:r>
            <a:endParaRPr lang="en-US" altLang="zh-TW" sz="1100" dirty="0" smtClean="0"/>
          </a:p>
          <a:p>
            <a:pPr>
              <a:buNone/>
            </a:pPr>
            <a:r>
              <a:rPr lang="en-US" altLang="zh-TW" sz="1100" dirty="0" smtClean="0"/>
              <a:t>(</a:t>
            </a:r>
            <a:r>
              <a:rPr lang="zh-TW" altLang="en-US" sz="1100" dirty="0" smtClean="0"/>
              <a:t>依</a:t>
            </a:r>
            <a:r>
              <a:rPr lang="zh-TW" altLang="en-US" sz="1100" dirty="0"/>
              <a:t>學生成績與</a:t>
            </a:r>
            <a:r>
              <a:rPr lang="zh-TW" altLang="en-US" sz="1100" dirty="0" smtClean="0"/>
              <a:t>需求推薦與分析</a:t>
            </a:r>
            <a:r>
              <a:rPr lang="en-US" altLang="zh-TW" sz="1100" dirty="0" smtClean="0"/>
              <a:t>)</a:t>
            </a:r>
            <a:endParaRPr lang="en-US" altLang="zh-TW" sz="1100" dirty="0"/>
          </a:p>
        </p:txBody>
      </p:sp>
      <p:sp>
        <p:nvSpPr>
          <p:cNvPr id="58" name="燕尾形 109"/>
          <p:cNvSpPr/>
          <p:nvPr/>
        </p:nvSpPr>
        <p:spPr>
          <a:xfrm rot="5400000">
            <a:off x="637657" y="1587280"/>
            <a:ext cx="269960" cy="43193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59" name="直接连接符 110"/>
          <p:cNvCxnSpPr/>
          <p:nvPr/>
        </p:nvCxnSpPr>
        <p:spPr>
          <a:xfrm>
            <a:off x="772637" y="2019215"/>
            <a:ext cx="324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1025321" y="1481785"/>
            <a:ext cx="4458281" cy="5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endParaRPr lang="en-US" altLang="zh-TW" sz="1400" b="1" dirty="0" smtClean="0"/>
          </a:p>
          <a:p>
            <a:pPr>
              <a:buNone/>
            </a:pPr>
            <a:r>
              <a:rPr lang="zh-TW" altLang="en-US" sz="1400" b="1" dirty="0" smtClean="0"/>
              <a:t>全程協助與</a:t>
            </a:r>
            <a:r>
              <a:rPr lang="zh-TW" altLang="en-US" sz="1400" b="1" dirty="0"/>
              <a:t>校方</a:t>
            </a:r>
            <a:r>
              <a:rPr lang="zh-TW" altLang="en-US" sz="1400" b="1" dirty="0" smtClean="0"/>
              <a:t>溝通</a:t>
            </a:r>
            <a:endParaRPr lang="zh-TW" altLang="zh-TW" sz="1100" b="1" dirty="0">
              <a:solidFill>
                <a:srgbClr val="40937D"/>
              </a:solidFill>
            </a:endParaRPr>
          </a:p>
        </p:txBody>
      </p:sp>
      <p:sp>
        <p:nvSpPr>
          <p:cNvPr id="61" name="燕尾形 109"/>
          <p:cNvSpPr/>
          <p:nvPr/>
        </p:nvSpPr>
        <p:spPr>
          <a:xfrm rot="5400000">
            <a:off x="634423" y="3106120"/>
            <a:ext cx="269960" cy="43193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62" name="直接连接符 110"/>
          <p:cNvCxnSpPr/>
          <p:nvPr/>
        </p:nvCxnSpPr>
        <p:spPr>
          <a:xfrm>
            <a:off x="769403" y="3531616"/>
            <a:ext cx="324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1022087" y="2987736"/>
            <a:ext cx="3024032" cy="5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>
              <a:buNone/>
            </a:pPr>
            <a:endParaRPr lang="en-US" altLang="zh-TW" sz="1400" b="1" dirty="0" smtClean="0"/>
          </a:p>
          <a:p>
            <a:pPr>
              <a:buNone/>
            </a:pPr>
            <a:r>
              <a:rPr lang="zh-TW" altLang="en-US" sz="1400" b="1" dirty="0"/>
              <a:t>代理申請</a:t>
            </a:r>
            <a:r>
              <a:rPr lang="zh-TW" altLang="en-US" sz="1400" b="1" dirty="0" smtClean="0"/>
              <a:t>學校宿舍</a:t>
            </a:r>
            <a:endParaRPr lang="zh-TW" altLang="en-US" sz="1400" b="1" dirty="0"/>
          </a:p>
        </p:txBody>
      </p:sp>
      <p:sp>
        <p:nvSpPr>
          <p:cNvPr id="64" name="燕尾形 109"/>
          <p:cNvSpPr/>
          <p:nvPr/>
        </p:nvSpPr>
        <p:spPr>
          <a:xfrm rot="5400000">
            <a:off x="634423" y="3865556"/>
            <a:ext cx="269960" cy="43193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65" name="直接连接符 110"/>
          <p:cNvCxnSpPr/>
          <p:nvPr/>
        </p:nvCxnSpPr>
        <p:spPr>
          <a:xfrm>
            <a:off x="769403" y="4336122"/>
            <a:ext cx="324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1022088" y="3530585"/>
            <a:ext cx="3376048" cy="80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>
              <a:buNone/>
            </a:pPr>
            <a:endParaRPr lang="en-US" altLang="zh-TW" sz="1400" b="1" dirty="0" smtClean="0"/>
          </a:p>
          <a:p>
            <a:pPr lvl="0">
              <a:buNone/>
            </a:pPr>
            <a:r>
              <a:rPr lang="zh-TW" altLang="en-US" sz="1400" b="1" dirty="0" smtClean="0"/>
              <a:t>提供</a:t>
            </a:r>
            <a:r>
              <a:rPr lang="zh-TW" altLang="en-US" sz="1400" b="1" dirty="0"/>
              <a:t>公證</a:t>
            </a:r>
            <a:r>
              <a:rPr lang="en-US" altLang="zh-TW" sz="1400" b="1" dirty="0"/>
              <a:t>&amp;</a:t>
            </a:r>
            <a:r>
              <a:rPr lang="zh-TW" altLang="en-US" sz="1400" b="1" dirty="0"/>
              <a:t>簽證</a:t>
            </a:r>
            <a:endParaRPr lang="en-US" altLang="zh-TW" sz="1400" b="1" dirty="0"/>
          </a:p>
          <a:p>
            <a:pPr>
              <a:buNone/>
            </a:pPr>
            <a:r>
              <a:rPr lang="zh-TW" altLang="en-US" sz="1400" b="1" dirty="0"/>
              <a:t>申請詳細流程（不代跑</a:t>
            </a:r>
            <a:r>
              <a:rPr lang="zh-TW" altLang="en-US" sz="1400" b="1" dirty="0" smtClean="0"/>
              <a:t>）</a:t>
            </a:r>
            <a:endParaRPr lang="zh-TW" altLang="en-US" sz="1400" dirty="0"/>
          </a:p>
        </p:txBody>
      </p:sp>
      <p:sp>
        <p:nvSpPr>
          <p:cNvPr id="67" name="燕尾形 109"/>
          <p:cNvSpPr/>
          <p:nvPr/>
        </p:nvSpPr>
        <p:spPr>
          <a:xfrm rot="5400000">
            <a:off x="634423" y="2416742"/>
            <a:ext cx="269960" cy="43193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68" name="直接连接符 110"/>
          <p:cNvCxnSpPr/>
          <p:nvPr/>
        </p:nvCxnSpPr>
        <p:spPr>
          <a:xfrm>
            <a:off x="769403" y="2990340"/>
            <a:ext cx="324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1022087" y="2035461"/>
            <a:ext cx="4314305" cy="94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endParaRPr lang="en-US" altLang="zh-TW" sz="1400" b="1" dirty="0" smtClean="0"/>
          </a:p>
          <a:p>
            <a:pPr>
              <a:buNone/>
            </a:pPr>
            <a:r>
              <a:rPr lang="zh-TW" altLang="en-US" sz="1400" b="1" dirty="0"/>
              <a:t>統整並輔導申請所需資料</a:t>
            </a:r>
            <a:endParaRPr lang="en-US" altLang="zh-TW" sz="1400" b="1" dirty="0"/>
          </a:p>
          <a:p>
            <a:pPr>
              <a:buNone/>
            </a:pPr>
            <a:r>
              <a:rPr lang="en-US" altLang="zh-TW" sz="1100" dirty="0" smtClean="0"/>
              <a:t>(</a:t>
            </a:r>
            <a:r>
              <a:rPr lang="zh-TW" altLang="en-US" sz="1100" dirty="0"/>
              <a:t>提供學校官方資料解說及整理學校要求文件，</a:t>
            </a:r>
            <a:endParaRPr lang="en-US" altLang="zh-TW" sz="1100" dirty="0"/>
          </a:p>
          <a:p>
            <a:pPr>
              <a:buNone/>
            </a:pPr>
            <a:r>
              <a:rPr lang="zh-TW" altLang="en-US" sz="1100" dirty="0"/>
              <a:t>輔導如何準備申請文件，並審查您的文件是否符合學校需求</a:t>
            </a:r>
            <a:r>
              <a:rPr lang="en-US" altLang="zh-TW" sz="1100" dirty="0" smtClean="0"/>
              <a:t>)</a:t>
            </a:r>
            <a:endParaRPr lang="zh-TW" altLang="zh-TW" sz="1100" b="1" dirty="0">
              <a:solidFill>
                <a:srgbClr val="40937D"/>
              </a:solidFill>
            </a:endParaRPr>
          </a:p>
        </p:txBody>
      </p:sp>
      <p:sp>
        <p:nvSpPr>
          <p:cNvPr id="70" name="燕尾形 109"/>
          <p:cNvSpPr/>
          <p:nvPr/>
        </p:nvSpPr>
        <p:spPr>
          <a:xfrm rot="5400000">
            <a:off x="5082232" y="1034313"/>
            <a:ext cx="269960" cy="43193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71" name="直接连接符 110"/>
          <p:cNvCxnSpPr/>
          <p:nvPr/>
        </p:nvCxnSpPr>
        <p:spPr>
          <a:xfrm>
            <a:off x="5217212" y="1466248"/>
            <a:ext cx="324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5469896" y="980335"/>
            <a:ext cx="2483629" cy="48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TW" altLang="en-US" sz="1400" b="1" dirty="0" smtClean="0"/>
              <a:t>申請日</a:t>
            </a:r>
            <a:r>
              <a:rPr lang="zh-TW" altLang="en-US" sz="1400" b="1" dirty="0"/>
              <a:t>程</a:t>
            </a:r>
            <a:r>
              <a:rPr lang="zh-TW" altLang="en-US" sz="1400" b="1" dirty="0" smtClean="0"/>
              <a:t>提醒及代理線</a:t>
            </a:r>
            <a:r>
              <a:rPr lang="zh-TW" altLang="en-US" sz="1400" b="1" dirty="0"/>
              <a:t>上申請</a:t>
            </a:r>
            <a:endParaRPr lang="en-US" altLang="zh-TW" sz="1400" dirty="0"/>
          </a:p>
          <a:p>
            <a:pPr>
              <a:buNone/>
            </a:pPr>
            <a:r>
              <a:rPr lang="en-US" altLang="zh-TW" sz="1100" dirty="0"/>
              <a:t>(</a:t>
            </a:r>
            <a:r>
              <a:rPr lang="zh-TW" altLang="en-US" sz="1100" dirty="0"/>
              <a:t>學生需自行郵寄紙本</a:t>
            </a:r>
            <a:r>
              <a:rPr lang="zh-TW" altLang="en-US" sz="1100" dirty="0" smtClean="0"/>
              <a:t>資料至</a:t>
            </a:r>
            <a:r>
              <a:rPr lang="zh-TW" altLang="en-US" sz="1100" dirty="0"/>
              <a:t>學校</a:t>
            </a:r>
            <a:r>
              <a:rPr lang="en-US" altLang="zh-TW" sz="1100" dirty="0" smtClean="0"/>
              <a:t>)</a:t>
            </a:r>
            <a:endParaRPr lang="zh-TW" altLang="en-US" sz="1100" dirty="0"/>
          </a:p>
        </p:txBody>
      </p:sp>
      <p:sp>
        <p:nvSpPr>
          <p:cNvPr id="73" name="燕尾形 109"/>
          <p:cNvSpPr/>
          <p:nvPr/>
        </p:nvSpPr>
        <p:spPr>
          <a:xfrm rot="5400000">
            <a:off x="5082232" y="1578827"/>
            <a:ext cx="269960" cy="43193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74" name="直接连接符 110"/>
          <p:cNvCxnSpPr/>
          <p:nvPr/>
        </p:nvCxnSpPr>
        <p:spPr>
          <a:xfrm>
            <a:off x="5217212" y="2010762"/>
            <a:ext cx="324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5469896" y="1466887"/>
            <a:ext cx="2483629" cy="5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>
              <a:buNone/>
            </a:pPr>
            <a:endParaRPr lang="en-US" altLang="zh-TW" sz="1400" b="1" dirty="0" smtClean="0"/>
          </a:p>
          <a:p>
            <a:pPr lvl="0">
              <a:buNone/>
            </a:pPr>
            <a:r>
              <a:rPr lang="zh-TW" altLang="en-US" sz="1400" dirty="0" smtClean="0"/>
              <a:t>自行匯款學費</a:t>
            </a:r>
            <a:endParaRPr lang="zh-TW" altLang="en-US" sz="1400" dirty="0"/>
          </a:p>
        </p:txBody>
      </p:sp>
      <p:sp>
        <p:nvSpPr>
          <p:cNvPr id="36" name="燕尾形 109"/>
          <p:cNvSpPr/>
          <p:nvPr/>
        </p:nvSpPr>
        <p:spPr>
          <a:xfrm rot="5400000">
            <a:off x="5082232" y="2129322"/>
            <a:ext cx="269960" cy="43193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37" name="直接连接符 110"/>
          <p:cNvCxnSpPr/>
          <p:nvPr/>
        </p:nvCxnSpPr>
        <p:spPr>
          <a:xfrm>
            <a:off x="5217212" y="2561257"/>
            <a:ext cx="324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5469896" y="2020342"/>
            <a:ext cx="3261980" cy="5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>
              <a:buNone/>
            </a:pPr>
            <a:endParaRPr lang="en-US" altLang="zh-TW" sz="1400" b="1" dirty="0" smtClean="0"/>
          </a:p>
          <a:p>
            <a:pPr lvl="0">
              <a:buNone/>
            </a:pPr>
            <a:r>
              <a:rPr lang="zh-TW" altLang="en-US" sz="1400" dirty="0" smtClean="0"/>
              <a:t>報名成功！</a:t>
            </a:r>
            <a:endParaRPr lang="en-US" altLang="zh-TW" sz="1100" dirty="0" smtClean="0"/>
          </a:p>
        </p:txBody>
      </p:sp>
      <p:sp>
        <p:nvSpPr>
          <p:cNvPr id="47" name="燕尾形 109"/>
          <p:cNvSpPr/>
          <p:nvPr/>
        </p:nvSpPr>
        <p:spPr>
          <a:xfrm rot="5400000">
            <a:off x="5078998" y="2963636"/>
            <a:ext cx="269960" cy="431936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48" name="直接连接符 110"/>
          <p:cNvCxnSpPr/>
          <p:nvPr/>
        </p:nvCxnSpPr>
        <p:spPr>
          <a:xfrm>
            <a:off x="5213978" y="3505038"/>
            <a:ext cx="324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5466662" y="2555497"/>
            <a:ext cx="3261980" cy="94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>
              <a:buNone/>
            </a:pPr>
            <a:endParaRPr lang="en-US" altLang="zh-TW" sz="1400" b="1" dirty="0" smtClean="0"/>
          </a:p>
          <a:p>
            <a:pPr lvl="0">
              <a:buNone/>
            </a:pPr>
            <a:r>
              <a:rPr lang="zh-TW" altLang="en-US" sz="1400" b="1" dirty="0" smtClean="0"/>
              <a:t>追加收</a:t>
            </a:r>
            <a:r>
              <a:rPr lang="zh-TW" altLang="en-US" sz="1400" b="1" dirty="0"/>
              <a:t>費</a:t>
            </a:r>
            <a:r>
              <a:rPr lang="zh-TW" altLang="en-US" sz="1400" b="1" dirty="0" smtClean="0"/>
              <a:t>服務</a:t>
            </a:r>
            <a:endParaRPr lang="en-US" altLang="zh-TW" sz="1400" b="1" dirty="0" smtClean="0"/>
          </a:p>
          <a:p>
            <a:pPr lvl="0">
              <a:buNone/>
            </a:pPr>
            <a:r>
              <a:rPr lang="zh-TW" altLang="en-US" sz="1100" dirty="0" smtClean="0"/>
              <a:t>限</a:t>
            </a:r>
            <a:r>
              <a:rPr lang="zh-TW" altLang="en-US" sz="1100" dirty="0"/>
              <a:t>首爾地區</a:t>
            </a:r>
            <a:r>
              <a:rPr lang="en-US" altLang="zh-TW" sz="1100" dirty="0"/>
              <a:t>&gt; </a:t>
            </a:r>
            <a:r>
              <a:rPr lang="zh-TW" altLang="en-US" sz="1100" dirty="0" smtClean="0"/>
              <a:t>同行服務</a:t>
            </a:r>
            <a:endParaRPr lang="en-US" altLang="zh-TW" sz="1100" dirty="0" smtClean="0"/>
          </a:p>
          <a:p>
            <a:pPr lvl="0">
              <a:buNone/>
            </a:pPr>
            <a:r>
              <a:rPr lang="en-US" altLang="zh-TW" sz="1100" dirty="0" smtClean="0"/>
              <a:t>(</a:t>
            </a:r>
            <a:r>
              <a:rPr lang="zh-TW" altLang="en-US" sz="1100" dirty="0"/>
              <a:t>登錄證申請、銀行開戶、電信開通、租屋同行</a:t>
            </a:r>
            <a:r>
              <a:rPr lang="en-US" altLang="zh-TW" sz="1100" dirty="0"/>
              <a:t>)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71175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5" grpId="0" animBg="1"/>
      <p:bldP spid="57" grpId="0"/>
      <p:bldP spid="58" grpId="0" animBg="1"/>
      <p:bldP spid="60" grpId="0"/>
      <p:bldP spid="61" grpId="0" animBg="1"/>
      <p:bldP spid="63" grpId="0"/>
      <p:bldP spid="64" grpId="0" animBg="1"/>
      <p:bldP spid="66" grpId="0"/>
      <p:bldP spid="67" grpId="0" animBg="1"/>
      <p:bldP spid="69" grpId="0"/>
      <p:bldP spid="70" grpId="0" animBg="1"/>
      <p:bldP spid="72" grpId="0"/>
      <p:bldP spid="73" grpId="0" animBg="1"/>
      <p:bldP spid="75" grpId="0"/>
      <p:bldP spid="36" grpId="0" animBg="1"/>
      <p:bldP spid="43" grpId="0"/>
      <p:bldP spid="47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  <a:solidFill>
            <a:schemeClr val="accent2"/>
          </a:solidFill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81" y="20642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TW" altLang="en-US" sz="1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其他合作</a:t>
            </a:r>
            <a:endParaRPr lang="zh-TW" altLang="en-US" sz="14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AutoShape 18" descr="1130_東泰高中標誌橫式組合-CMY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20" descr="1130_東泰高中標誌橫式組合-CMYK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7" name="AutoShape 18" descr="1130_東泰高中標誌橫式組合-CMYK.jpg"/>
          <p:cNvSpPr>
            <a:spLocks noChangeAspect="1" noChangeArrowheads="1"/>
          </p:cNvSpPr>
          <p:nvPr/>
        </p:nvSpPr>
        <p:spPr bwMode="auto">
          <a:xfrm>
            <a:off x="45113" y="199945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8" name="AutoShape 20" descr="1130_東泰高中標誌橫式組合-CMYK.jpg"/>
          <p:cNvSpPr>
            <a:spLocks noChangeAspect="1" noChangeArrowheads="1"/>
          </p:cNvSpPr>
          <p:nvPr/>
        </p:nvSpPr>
        <p:spPr bwMode="auto">
          <a:xfrm>
            <a:off x="197513" y="19621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0" name="燕尾形 109"/>
          <p:cNvSpPr/>
          <p:nvPr/>
        </p:nvSpPr>
        <p:spPr>
          <a:xfrm rot="5400000">
            <a:off x="682443" y="1658630"/>
            <a:ext cx="269960" cy="4319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71" name="直接连接符 110"/>
          <p:cNvCxnSpPr/>
          <p:nvPr/>
        </p:nvCxnSpPr>
        <p:spPr>
          <a:xfrm>
            <a:off x="817424" y="2090565"/>
            <a:ext cx="398072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1070107" y="1759194"/>
            <a:ext cx="4114906" cy="28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>
              <a:buNone/>
            </a:pPr>
            <a:r>
              <a:rPr lang="zh-TW" altLang="en-US" sz="1400" b="1" dirty="0"/>
              <a:t>線上韓國留學說明會</a:t>
            </a:r>
            <a:r>
              <a:rPr lang="zh-TW" altLang="en-US" sz="1400" b="1" dirty="0" smtClean="0"/>
              <a:t>（以本公司合作大學為主）</a:t>
            </a:r>
            <a:endParaRPr lang="zh-TW" altLang="en-US" sz="1400" b="1" dirty="0"/>
          </a:p>
        </p:txBody>
      </p:sp>
      <p:sp>
        <p:nvSpPr>
          <p:cNvPr id="78" name="燕尾形 109"/>
          <p:cNvSpPr/>
          <p:nvPr/>
        </p:nvSpPr>
        <p:spPr>
          <a:xfrm rot="5400000">
            <a:off x="682443" y="2214646"/>
            <a:ext cx="269960" cy="4319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79" name="直接连接符 110"/>
          <p:cNvCxnSpPr/>
          <p:nvPr/>
        </p:nvCxnSpPr>
        <p:spPr>
          <a:xfrm>
            <a:off x="817424" y="2646581"/>
            <a:ext cx="398072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1070107" y="2315210"/>
            <a:ext cx="4114906" cy="28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>
              <a:buNone/>
            </a:pPr>
            <a:r>
              <a:rPr lang="zh-TW" altLang="en-US" sz="1400" b="1" dirty="0"/>
              <a:t>韓國留學</a:t>
            </a:r>
            <a:r>
              <a:rPr lang="zh-TW" altLang="en-US" sz="1400" b="1" dirty="0" smtClean="0"/>
              <a:t>諮詢（合作學校</a:t>
            </a:r>
            <a:r>
              <a:rPr lang="zh-TW" altLang="en-US" sz="1400" b="1" dirty="0"/>
              <a:t>以外學校亦可）</a:t>
            </a:r>
            <a:endParaRPr lang="zh-TW" altLang="zh-TW" sz="1400" b="1" dirty="0"/>
          </a:p>
        </p:txBody>
      </p:sp>
      <p:sp>
        <p:nvSpPr>
          <p:cNvPr id="27" name="Rectangle 12"/>
          <p:cNvSpPr/>
          <p:nvPr/>
        </p:nvSpPr>
        <p:spPr bwMode="auto">
          <a:xfrm>
            <a:off x="849005" y="724183"/>
            <a:ext cx="7785100" cy="71753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137166" tIns="68583" rIns="34292" bIns="3429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45200" y="759786"/>
            <a:ext cx="7471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深知貴校具備優秀的教學環境及師資，本公司希望與貴校能夠一起培養具備國際觀的專門領域人才</a:t>
            </a:r>
            <a:r>
              <a:rPr lang="zh-TW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。因此，本公司</a:t>
            </a:r>
            <a:r>
              <a:rPr lang="zh-TW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希望與貴校能夠締結合作關係，並提出以下內容，希望能夠透過台韓教育交流能培養更多國際化人才。</a:t>
            </a:r>
          </a:p>
        </p:txBody>
      </p:sp>
      <p:sp>
        <p:nvSpPr>
          <p:cNvPr id="35" name="燕尾形 109"/>
          <p:cNvSpPr/>
          <p:nvPr/>
        </p:nvSpPr>
        <p:spPr>
          <a:xfrm rot="5400000">
            <a:off x="682443" y="2751953"/>
            <a:ext cx="269960" cy="4319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36" name="直接连接符 110"/>
          <p:cNvCxnSpPr/>
          <p:nvPr/>
        </p:nvCxnSpPr>
        <p:spPr>
          <a:xfrm>
            <a:off x="817424" y="3183888"/>
            <a:ext cx="398072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1070107" y="2852517"/>
            <a:ext cx="3509995" cy="28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>
              <a:buNone/>
            </a:pPr>
            <a:r>
              <a:rPr lang="zh-TW" altLang="en-US" sz="1400" b="1" dirty="0"/>
              <a:t>線上韓語</a:t>
            </a:r>
            <a:r>
              <a:rPr lang="zh-TW" altLang="en-US" sz="1400" b="1" dirty="0" smtClean="0"/>
              <a:t>教育（</a:t>
            </a:r>
            <a:r>
              <a:rPr lang="en-US" altLang="zh-TW" sz="1400" b="1" dirty="0"/>
              <a:t>1</a:t>
            </a:r>
            <a:r>
              <a:rPr lang="zh-TW" altLang="en-US" sz="1400" b="1" dirty="0"/>
              <a:t>對</a:t>
            </a:r>
            <a:r>
              <a:rPr lang="en-US" altLang="zh-TW" sz="1400" b="1" dirty="0" smtClean="0"/>
              <a:t>1</a:t>
            </a:r>
            <a:r>
              <a:rPr lang="zh-TW" altLang="en-US" sz="1400" b="1" dirty="0" smtClean="0"/>
              <a:t>、</a:t>
            </a:r>
            <a:r>
              <a:rPr lang="en-US" altLang="zh-TW" sz="1400" b="1" dirty="0" smtClean="0"/>
              <a:t>1</a:t>
            </a:r>
            <a:r>
              <a:rPr lang="zh-TW" altLang="en-US" sz="1400" b="1" dirty="0" smtClean="0"/>
              <a:t>對多線</a:t>
            </a:r>
            <a:r>
              <a:rPr lang="zh-TW" altLang="en-US" sz="1400" b="1" dirty="0"/>
              <a:t>上課程）</a:t>
            </a:r>
          </a:p>
        </p:txBody>
      </p:sp>
      <p:sp>
        <p:nvSpPr>
          <p:cNvPr id="38" name="燕尾形 109"/>
          <p:cNvSpPr/>
          <p:nvPr/>
        </p:nvSpPr>
        <p:spPr>
          <a:xfrm rot="5400000">
            <a:off x="682443" y="3445157"/>
            <a:ext cx="269960" cy="4319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39" name="直接连接符 110"/>
          <p:cNvCxnSpPr/>
          <p:nvPr/>
        </p:nvCxnSpPr>
        <p:spPr>
          <a:xfrm>
            <a:off x="817424" y="3967776"/>
            <a:ext cx="398072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1070107" y="3379467"/>
            <a:ext cx="5089598" cy="5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>
              <a:buNone/>
            </a:pPr>
            <a:r>
              <a:rPr lang="zh-TW" altLang="en-US" sz="1400" b="1" dirty="0"/>
              <a:t>支援與韓國</a:t>
            </a:r>
            <a:r>
              <a:rPr lang="zh-TW" altLang="en-US" sz="1400" b="1" dirty="0" smtClean="0"/>
              <a:t>學校多種業務</a:t>
            </a:r>
            <a:r>
              <a:rPr lang="zh-TW" altLang="en-US" sz="1400" b="1" dirty="0"/>
              <a:t>交流</a:t>
            </a:r>
            <a:endParaRPr lang="en-US" altLang="zh-TW" sz="1400" b="1" dirty="0" smtClean="0"/>
          </a:p>
          <a:p>
            <a:pPr lvl="0">
              <a:buNone/>
            </a:pPr>
            <a:r>
              <a:rPr lang="en-US" altLang="zh-TW" sz="1400" b="1" dirty="0" smtClean="0"/>
              <a:t>(</a:t>
            </a:r>
            <a:r>
              <a:rPr lang="zh-TW" altLang="en-US" sz="1400" b="1" dirty="0" smtClean="0"/>
              <a:t>締結姊妹校、交換學生、開設語學堂專班等</a:t>
            </a:r>
            <a:r>
              <a:rPr lang="en-US" altLang="zh-TW" sz="1400" b="1" dirty="0" smtClean="0"/>
              <a:t>)</a:t>
            </a:r>
            <a:endParaRPr lang="zh-TW" altLang="zh-TW" sz="1400" b="1" dirty="0"/>
          </a:p>
        </p:txBody>
      </p:sp>
      <p:sp>
        <p:nvSpPr>
          <p:cNvPr id="2" name="矩形 1"/>
          <p:cNvSpPr/>
          <p:nvPr/>
        </p:nvSpPr>
        <p:spPr>
          <a:xfrm>
            <a:off x="601455" y="4271426"/>
            <a:ext cx="5521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欲</a:t>
            </a:r>
            <a:r>
              <a: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前往韓國留學的學生</a:t>
            </a:r>
            <a:r>
              <a:rPr lang="zh-TW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數</a:t>
            </a:r>
            <a:r>
              <a: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較多時</a:t>
            </a:r>
            <a:r>
              <a:rPr lang="zh-TW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TW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透過</a:t>
            </a:r>
            <a:r>
              <a: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與韓國</a:t>
            </a:r>
            <a:r>
              <a:rPr lang="zh-TW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合作學校開設留學</a:t>
            </a:r>
            <a:r>
              <a: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專班</a:t>
            </a:r>
            <a:r>
              <a:rPr lang="zh-TW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TW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TW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TW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並</a:t>
            </a:r>
            <a:r>
              <a: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TW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韓語</a:t>
            </a:r>
            <a:r>
              <a: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教育、科系諮詢、入學後生活小幫手、就業</a:t>
            </a:r>
            <a:r>
              <a:rPr lang="zh-TW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商談等</a:t>
            </a:r>
            <a:r>
              <a:rPr lang="zh-TW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協助。</a:t>
            </a: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70" y="2455848"/>
            <a:ext cx="2429032" cy="16200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5826141" y="1815836"/>
            <a:ext cx="292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2022</a:t>
            </a:r>
            <a:r>
              <a:rPr lang="zh-TW" altLang="en-US" sz="1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TW" sz="1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TW" altLang="en-US" sz="1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en-US" altLang="zh-TW" sz="12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TW" altLang="en-US" sz="1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韓國斗源工科大學與台灣明新科技</a:t>
            </a:r>
            <a:r>
              <a:rPr lang="zh-TW" altLang="en-US" sz="1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大學</a:t>
            </a:r>
            <a:endParaRPr lang="en-US" altLang="zh-TW" sz="1200" b="1" dirty="0" smtClean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TW" altLang="en-US" sz="1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語</a:t>
            </a:r>
            <a:r>
              <a:rPr lang="zh-TW" altLang="en-US" sz="1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學堂專</a:t>
            </a:r>
            <a:r>
              <a:rPr lang="zh-TW" altLang="en-US" sz="12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班</a:t>
            </a:r>
            <a:r>
              <a:rPr lang="zh-TW" altLang="en-US" sz="12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開設</a:t>
            </a:r>
            <a:endParaRPr lang="en-US" altLang="zh-TW" sz="12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58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6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56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56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56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56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56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56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56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6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6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56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0" grpId="0" animBg="1"/>
      <p:bldP spid="73" grpId="0"/>
      <p:bldP spid="78" grpId="0" animBg="1"/>
      <p:bldP spid="80" grpId="0"/>
      <p:bldP spid="27" grpId="0" animBg="1"/>
      <p:bldP spid="28" grpId="0"/>
      <p:bldP spid="35" grpId="0" animBg="1"/>
      <p:bldP spid="37" grpId="0"/>
      <p:bldP spid="38" grpId="0" animBg="1"/>
      <p:bldP spid="40" grpId="0"/>
      <p:bldP spid="2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  <a:solidFill>
            <a:schemeClr val="accent2"/>
          </a:solidFill>
        </p:grpSpPr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" name="文本框 10"/>
          <p:cNvSpPr txBox="1">
            <a:spLocks noChangeArrowheads="1"/>
          </p:cNvSpPr>
          <p:nvPr/>
        </p:nvSpPr>
        <p:spPr bwMode="auto">
          <a:xfrm>
            <a:off x="421481" y="206420"/>
            <a:ext cx="2076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TW" altLang="en-US" sz="1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目前</a:t>
            </a:r>
            <a:r>
              <a:rPr lang="zh-CN" altLang="en-US" sz="1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合作學校</a:t>
            </a:r>
            <a:endParaRPr lang="en-US" altLang="zh-CN" sz="1400" b="1" dirty="0" smtClean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_</a:t>
            </a:r>
            <a:r>
              <a:rPr lang="zh-TW" altLang="en-US" sz="1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韓</a:t>
            </a:r>
            <a:r>
              <a:rPr lang="zh-TW" altLang="en-US" sz="1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國</a:t>
            </a:r>
            <a:endParaRPr lang="zh-CN" altLang="en-US" sz="14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" name="Picture 4" descr="https://o.remove.bg/downloads/4307c5f9-58dd-4288-beea-f0f680960c30/cycu-logo-removebg-preview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3" b="10304"/>
          <a:stretch/>
        </p:blipFill>
        <p:spPr bwMode="auto">
          <a:xfrm>
            <a:off x="1011597" y="3385710"/>
            <a:ext cx="167363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查看來源圖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69" y="3385710"/>
            <a:ext cx="13788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https://o.remove.bg/downloads/38f74fe2-a0bd-42c5-9b1b-95a83cc2dbd6/Rb9e79f01e2d1711a0f47b9f87d23f33d-removebg-preview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8"/>
          <a:stretch/>
        </p:blipFill>
        <p:spPr bwMode="auto">
          <a:xfrm>
            <a:off x="1109259" y="3931344"/>
            <a:ext cx="107430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查看來源圖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54" y="3931344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https://o.remove.bg/downloads/d6773e66-4f3c-4faf-80ad-722207aa4dae/%E6%96%B0%E7%AB%B9%E5%B8%82%E7%A7%81%E7%AB%8B%E4%B8%96%E7%95%8C%E9%AB%98%E7%B4%9A%E4%B8%AD%E5%AD%B8%E6%A0%A1%E5%BE%BD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79" y="3931344"/>
            <a:ext cx="87915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查看來源圖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05" y="3931344"/>
            <a:ext cx="87983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oShape 18" descr="1130_東泰高中標誌橫式組合-CMY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4" name="AutoShape 20" descr="1130_東泰高中標誌橫式組合-CMYK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5" name="Picture 22" descr="https://o.remove.bg/downloads/d31595c5-5940-4124-8f1a-5541be82c9d0/a4b05a6cbaa0ebc5c03540673953712b-removebg-preview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" b="6443"/>
          <a:stretch/>
        </p:blipFill>
        <p:spPr bwMode="auto">
          <a:xfrm>
            <a:off x="6089259" y="3385710"/>
            <a:ext cx="173567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组合 7"/>
          <p:cNvGrpSpPr>
            <a:grpSpLocks/>
          </p:cNvGrpSpPr>
          <p:nvPr/>
        </p:nvGrpSpPr>
        <p:grpSpPr bwMode="auto">
          <a:xfrm>
            <a:off x="0" y="2693271"/>
            <a:ext cx="342900" cy="257175"/>
            <a:chOff x="0" y="0"/>
            <a:chExt cx="457201" cy="285750"/>
          </a:xfrm>
          <a:solidFill>
            <a:schemeClr val="accent2"/>
          </a:solidFill>
        </p:grpSpPr>
        <p:sp>
          <p:nvSpPr>
            <p:cNvPr id="47" name="矩形 46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8" name="矩形 47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9" name="文本框 10"/>
          <p:cNvSpPr txBox="1">
            <a:spLocks noChangeArrowheads="1"/>
          </p:cNvSpPr>
          <p:nvPr/>
        </p:nvSpPr>
        <p:spPr bwMode="auto">
          <a:xfrm>
            <a:off x="421481" y="2654421"/>
            <a:ext cx="2076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TW" altLang="en-US" sz="1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目前</a:t>
            </a:r>
            <a:r>
              <a:rPr lang="zh-CN" altLang="en-US" sz="1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合作學校</a:t>
            </a:r>
            <a:endParaRPr lang="en-US" altLang="zh-CN" sz="1400" b="1" dirty="0" smtClean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_</a:t>
            </a:r>
            <a:r>
              <a:rPr lang="zh-TW" altLang="en-US" sz="14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台灣</a:t>
            </a:r>
            <a:endParaRPr lang="zh-CN" altLang="en-US" sz="14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1506355" y="1599748"/>
            <a:ext cx="2483629" cy="32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TW" altLang="en-US" sz="1400" b="1" dirty="0" smtClean="0">
                <a:solidFill>
                  <a:schemeClr val="bg2">
                    <a:lumMod val="50000"/>
                  </a:schemeClr>
                </a:solidFill>
              </a:rPr>
              <a:t>斗源工科大學</a:t>
            </a:r>
            <a:endParaRPr lang="zh-TW" alt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3989984" y="1621686"/>
            <a:ext cx="2483629" cy="28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TW" altLang="en-US" sz="1400" b="1" dirty="0">
                <a:solidFill>
                  <a:schemeClr val="bg2">
                    <a:lumMod val="50000"/>
                  </a:schemeClr>
                </a:solidFill>
              </a:rPr>
              <a:t>敬仁女子</a:t>
            </a:r>
            <a:r>
              <a:rPr lang="zh-TW" altLang="en-US" sz="1400" b="1" dirty="0" smtClean="0">
                <a:solidFill>
                  <a:schemeClr val="bg2">
                    <a:lumMod val="50000"/>
                  </a:schemeClr>
                </a:solidFill>
              </a:rPr>
              <a:t>大學</a:t>
            </a:r>
            <a:endParaRPr lang="zh-TW" alt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6997589" y="1596225"/>
            <a:ext cx="934813" cy="30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TW" altLang="en-US" sz="1400" b="1" dirty="0">
                <a:solidFill>
                  <a:schemeClr val="bg2">
                    <a:lumMod val="50000"/>
                  </a:schemeClr>
                </a:solidFill>
              </a:rPr>
              <a:t>研成大學</a:t>
            </a:r>
          </a:p>
        </p:txBody>
      </p:sp>
      <p:pic>
        <p:nvPicPr>
          <p:cNvPr id="53" name="Picture 2" descr="查看來源圖片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4" y="1247284"/>
            <a:ext cx="17419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查看來源圖片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48" y="1274490"/>
            <a:ext cx="16632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s://o.remove.bg/downloads/66096347-c7a2-4fad-be74-a6764a90d6be/image-removebg-preview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48" y="1247284"/>
            <a:ext cx="1269223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9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805</Words>
  <Application>Microsoft Office PowerPoint</Application>
  <PresentationFormat>如螢幕大小 (16:9)</PresentationFormat>
  <Paragraphs>109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맑은 고딕</vt:lpstr>
      <vt:lpstr>Microsoft YaHei</vt:lpstr>
      <vt:lpstr>Microsoft YaHei</vt:lpstr>
      <vt:lpstr>宋体</vt:lpstr>
      <vt:lpstr>新細明體</vt:lpstr>
      <vt:lpstr>Arial</vt:lpstr>
      <vt:lpstr>Calibri</vt:lpstr>
      <vt:lpstr>Calibri Light</vt:lpstr>
      <vt:lpstr>Segoe UI Light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keywords>www.1ppt.com</cp:keywords>
  <cp:lastModifiedBy>許文柔</cp:lastModifiedBy>
  <cp:revision>108</cp:revision>
  <dcterms:created xsi:type="dcterms:W3CDTF">2016-08-05T11:43:45Z</dcterms:created>
  <dcterms:modified xsi:type="dcterms:W3CDTF">2022-03-07T08:08:17Z</dcterms:modified>
</cp:coreProperties>
</file>