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00" r:id="rId2"/>
    <p:sldId id="294" r:id="rId3"/>
    <p:sldId id="312" r:id="rId4"/>
    <p:sldId id="330" r:id="rId5"/>
    <p:sldId id="329" r:id="rId6"/>
    <p:sldId id="324" r:id="rId7"/>
    <p:sldId id="326" r:id="rId8"/>
    <p:sldId id="327" r:id="rId9"/>
    <p:sldId id="331" r:id="rId10"/>
    <p:sldId id="308" r:id="rId11"/>
    <p:sldId id="311" r:id="rId12"/>
    <p:sldId id="297" r:id="rId13"/>
  </p:sldIdLst>
  <p:sldSz cx="9144000" cy="5143500" type="screen16x9"/>
  <p:notesSz cx="6858000" cy="9144000"/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93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中等深淺樣式 2 - 輔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108" autoAdjust="0"/>
    <p:restoredTop sz="94660" autoAdjust="0"/>
  </p:normalViewPr>
  <p:slideViewPr>
    <p:cSldViewPr snapToGrid="0">
      <p:cViewPr>
        <p:scale>
          <a:sx n="47" d="100"/>
          <a:sy n="47" d="100"/>
        </p:scale>
        <p:origin x="-160" y="-73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9AACD948-0A86-49D9-882B-70AB37B47640}" type="datetimeFigureOut">
              <a:rPr lang="zh-CN" altLang="en-US" smtClean="0"/>
              <a:pPr/>
              <a:t>2022/4/6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1F03832E-E1E5-4EC4-A872-814410C4E99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90482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9AACD948-0A86-49D9-882B-70AB37B47640}" type="datetimeFigureOut">
              <a:rPr lang="zh-CN" altLang="en-US" smtClean="0"/>
              <a:pPr/>
              <a:t>2022/4/6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1F03832E-E1E5-4EC4-A872-814410C4E99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2293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5"/>
            <a:ext cx="7886700" cy="2139553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9"/>
            <a:ext cx="7886700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9AACD948-0A86-49D9-882B-70AB37B47640}" type="datetimeFigureOut">
              <a:rPr lang="zh-CN" altLang="en-US" smtClean="0"/>
              <a:pPr/>
              <a:t>2022/4/6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1F03832E-E1E5-4EC4-A872-814410C4E99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6665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9AACD948-0A86-49D9-882B-70AB37B47640}" type="datetimeFigureOut">
              <a:rPr lang="zh-CN" altLang="en-US" smtClean="0"/>
              <a:pPr/>
              <a:t>2022/4/6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1F03832E-E1E5-4EC4-A872-814410C4E99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9900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260872"/>
            <a:ext cx="3887391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1878806"/>
            <a:ext cx="3887391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9AACD948-0A86-49D9-882B-70AB37B47640}" type="datetimeFigureOut">
              <a:rPr lang="zh-CN" altLang="en-US" smtClean="0"/>
              <a:pPr/>
              <a:t>2022/4/6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1F03832E-E1E5-4EC4-A872-814410C4E99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709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9AACD948-0A86-49D9-882B-70AB37B47640}" type="datetimeFigureOut">
              <a:rPr lang="zh-CN" altLang="en-US" smtClean="0"/>
              <a:pPr/>
              <a:t>2022/4/6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1F03832E-E1E5-4EC4-A872-814410C4E99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12287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9AACD948-0A86-49D9-882B-70AB37B47640}" type="datetimeFigureOut">
              <a:rPr lang="zh-CN" altLang="en-US" smtClean="0"/>
              <a:pPr/>
              <a:t>2022/4/6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1F03832E-E1E5-4EC4-A872-814410C4E99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2300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1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9AACD948-0A86-49D9-882B-70AB37B47640}" type="datetimeFigureOut">
              <a:rPr lang="zh-CN" altLang="en-US" smtClean="0"/>
              <a:pPr/>
              <a:t>2022/4/6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1F03832E-E1E5-4EC4-A872-814410C4E99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8169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1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9AACD948-0A86-49D9-882B-70AB37B47640}" type="datetimeFigureOut">
              <a:rPr lang="zh-CN" altLang="en-US" smtClean="0"/>
              <a:pPr/>
              <a:t>2022/4/6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1F03832E-E1E5-4EC4-A872-814410C4E99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2880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9AACD948-0A86-49D9-882B-70AB37B47640}" type="datetimeFigureOut">
              <a:rPr lang="zh-CN" altLang="en-US" smtClean="0"/>
              <a:pPr/>
              <a:t>2022/4/6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1F03832E-E1E5-4EC4-A872-814410C4E99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3188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273845"/>
            <a:ext cx="1971675" cy="4358879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273845"/>
            <a:ext cx="5800725" cy="435887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9AACD948-0A86-49D9-882B-70AB37B47640}" type="datetimeFigureOut">
              <a:rPr lang="zh-CN" altLang="en-US" smtClean="0"/>
              <a:pPr/>
              <a:t>2022/4/6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1F03832E-E1E5-4EC4-A872-814410C4E99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095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4515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oowon.ac.kr/sites/kr/index.do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jpeg"/><Relationship Id="rId7" Type="http://schemas.openxmlformats.org/officeDocument/2006/relationships/image" Target="../media/image19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11" Type="http://schemas.openxmlformats.org/officeDocument/2006/relationships/image" Target="../media/image41.png"/><Relationship Id="rId5" Type="http://schemas.openxmlformats.org/officeDocument/2006/relationships/image" Target="../media/image37.png"/><Relationship Id="rId10" Type="http://schemas.openxmlformats.org/officeDocument/2006/relationships/image" Target="../media/image32.png"/><Relationship Id="rId4" Type="http://schemas.openxmlformats.org/officeDocument/2006/relationships/image" Target="../media/image36.png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42"/>
          <p:cNvSpPr>
            <a:spLocks noEditPoints="1"/>
          </p:cNvSpPr>
          <p:nvPr/>
        </p:nvSpPr>
        <p:spPr bwMode="auto">
          <a:xfrm>
            <a:off x="1384279" y="946151"/>
            <a:ext cx="6610350" cy="3573463"/>
          </a:xfrm>
          <a:custGeom>
            <a:avLst/>
            <a:gdLst>
              <a:gd name="T0" fmla="*/ 956 w 3458"/>
              <a:gd name="T1" fmla="*/ 1719 h 1870"/>
              <a:gd name="T2" fmla="*/ 1032 w 3458"/>
              <a:gd name="T3" fmla="*/ 1643 h 1870"/>
              <a:gd name="T4" fmla="*/ 1865 w 3458"/>
              <a:gd name="T5" fmla="*/ 1567 h 1870"/>
              <a:gd name="T6" fmla="*/ 2928 w 3458"/>
              <a:gd name="T7" fmla="*/ 1491 h 1870"/>
              <a:gd name="T8" fmla="*/ 1789 w 3458"/>
              <a:gd name="T9" fmla="*/ 1491 h 1870"/>
              <a:gd name="T10" fmla="*/ 2852 w 3458"/>
              <a:gd name="T11" fmla="*/ 1413 h 1870"/>
              <a:gd name="T12" fmla="*/ 1184 w 3458"/>
              <a:gd name="T13" fmla="*/ 1413 h 1870"/>
              <a:gd name="T14" fmla="*/ 1941 w 3458"/>
              <a:gd name="T15" fmla="*/ 1338 h 1870"/>
              <a:gd name="T16" fmla="*/ 956 w 3458"/>
              <a:gd name="T17" fmla="*/ 1338 h 1870"/>
              <a:gd name="T18" fmla="*/ 2016 w 3458"/>
              <a:gd name="T19" fmla="*/ 1262 h 1870"/>
              <a:gd name="T20" fmla="*/ 1032 w 3458"/>
              <a:gd name="T21" fmla="*/ 1262 h 1870"/>
              <a:gd name="T22" fmla="*/ 2016 w 3458"/>
              <a:gd name="T23" fmla="*/ 1186 h 1870"/>
              <a:gd name="T24" fmla="*/ 1108 w 3458"/>
              <a:gd name="T25" fmla="*/ 1186 h 1870"/>
              <a:gd name="T26" fmla="*/ 2016 w 3458"/>
              <a:gd name="T27" fmla="*/ 1110 h 1870"/>
              <a:gd name="T28" fmla="*/ 1486 w 3458"/>
              <a:gd name="T29" fmla="*/ 1110 h 1870"/>
              <a:gd name="T30" fmla="*/ 2471 w 3458"/>
              <a:gd name="T31" fmla="*/ 1035 h 1870"/>
              <a:gd name="T32" fmla="*/ 1865 w 3458"/>
              <a:gd name="T33" fmla="*/ 1035 h 1870"/>
              <a:gd name="T34" fmla="*/ 729 w 3458"/>
              <a:gd name="T35" fmla="*/ 1035 h 1870"/>
              <a:gd name="T36" fmla="*/ 2395 w 3458"/>
              <a:gd name="T37" fmla="*/ 959 h 1870"/>
              <a:gd name="T38" fmla="*/ 1789 w 3458"/>
              <a:gd name="T39" fmla="*/ 959 h 1870"/>
              <a:gd name="T40" fmla="*/ 578 w 3458"/>
              <a:gd name="T41" fmla="*/ 959 h 1870"/>
              <a:gd name="T42" fmla="*/ 2395 w 3458"/>
              <a:gd name="T43" fmla="*/ 883 h 1870"/>
              <a:gd name="T44" fmla="*/ 1789 w 3458"/>
              <a:gd name="T45" fmla="*/ 883 h 1870"/>
              <a:gd name="T46" fmla="*/ 578 w 3458"/>
              <a:gd name="T47" fmla="*/ 883 h 1870"/>
              <a:gd name="T48" fmla="*/ 2547 w 3458"/>
              <a:gd name="T49" fmla="*/ 807 h 1870"/>
              <a:gd name="T50" fmla="*/ 2016 w 3458"/>
              <a:gd name="T51" fmla="*/ 807 h 1870"/>
              <a:gd name="T52" fmla="*/ 729 w 3458"/>
              <a:gd name="T53" fmla="*/ 807 h 1870"/>
              <a:gd name="T54" fmla="*/ 2776 w 3458"/>
              <a:gd name="T55" fmla="*/ 732 h 1870"/>
              <a:gd name="T56" fmla="*/ 2244 w 3458"/>
              <a:gd name="T57" fmla="*/ 732 h 1870"/>
              <a:gd name="T58" fmla="*/ 881 w 3458"/>
              <a:gd name="T59" fmla="*/ 732 h 1870"/>
              <a:gd name="T60" fmla="*/ 2928 w 3458"/>
              <a:gd name="T61" fmla="*/ 656 h 1870"/>
              <a:gd name="T62" fmla="*/ 2395 w 3458"/>
              <a:gd name="T63" fmla="*/ 656 h 1870"/>
              <a:gd name="T64" fmla="*/ 1865 w 3458"/>
              <a:gd name="T65" fmla="*/ 656 h 1870"/>
              <a:gd name="T66" fmla="*/ 881 w 3458"/>
              <a:gd name="T67" fmla="*/ 656 h 1870"/>
              <a:gd name="T68" fmla="*/ 3155 w 3458"/>
              <a:gd name="T69" fmla="*/ 578 h 1870"/>
              <a:gd name="T70" fmla="*/ 2547 w 3458"/>
              <a:gd name="T71" fmla="*/ 578 h 1870"/>
              <a:gd name="T72" fmla="*/ 2016 w 3458"/>
              <a:gd name="T73" fmla="*/ 578 h 1870"/>
              <a:gd name="T74" fmla="*/ 956 w 3458"/>
              <a:gd name="T75" fmla="*/ 578 h 1870"/>
              <a:gd name="T76" fmla="*/ 426 w 3458"/>
              <a:gd name="T77" fmla="*/ 578 h 1870"/>
              <a:gd name="T78" fmla="*/ 3003 w 3458"/>
              <a:gd name="T79" fmla="*/ 502 h 1870"/>
              <a:gd name="T80" fmla="*/ 2471 w 3458"/>
              <a:gd name="T81" fmla="*/ 502 h 1870"/>
              <a:gd name="T82" fmla="*/ 1941 w 3458"/>
              <a:gd name="T83" fmla="*/ 502 h 1870"/>
              <a:gd name="T84" fmla="*/ 729 w 3458"/>
              <a:gd name="T85" fmla="*/ 502 h 1870"/>
              <a:gd name="T86" fmla="*/ 123 w 3458"/>
              <a:gd name="T87" fmla="*/ 502 h 1870"/>
              <a:gd name="T88" fmla="*/ 3003 w 3458"/>
              <a:gd name="T89" fmla="*/ 426 h 1870"/>
              <a:gd name="T90" fmla="*/ 2471 w 3458"/>
              <a:gd name="T91" fmla="*/ 426 h 1870"/>
              <a:gd name="T92" fmla="*/ 1941 w 3458"/>
              <a:gd name="T93" fmla="*/ 426 h 1870"/>
              <a:gd name="T94" fmla="*/ 956 w 3458"/>
              <a:gd name="T95" fmla="*/ 426 h 1870"/>
              <a:gd name="T96" fmla="*/ 426 w 3458"/>
              <a:gd name="T97" fmla="*/ 426 h 1870"/>
              <a:gd name="T98" fmla="*/ 3306 w 3458"/>
              <a:gd name="T99" fmla="*/ 351 h 1870"/>
              <a:gd name="T100" fmla="*/ 2776 w 3458"/>
              <a:gd name="T101" fmla="*/ 351 h 1870"/>
              <a:gd name="T102" fmla="*/ 2244 w 3458"/>
              <a:gd name="T103" fmla="*/ 351 h 1870"/>
              <a:gd name="T104" fmla="*/ 1184 w 3458"/>
              <a:gd name="T105" fmla="*/ 351 h 1870"/>
              <a:gd name="T106" fmla="*/ 502 w 3458"/>
              <a:gd name="T107" fmla="*/ 351 h 1870"/>
              <a:gd name="T108" fmla="*/ 3079 w 3458"/>
              <a:gd name="T109" fmla="*/ 275 h 1870"/>
              <a:gd name="T110" fmla="*/ 2471 w 3458"/>
              <a:gd name="T111" fmla="*/ 275 h 1870"/>
              <a:gd name="T112" fmla="*/ 1184 w 3458"/>
              <a:gd name="T113" fmla="*/ 275 h 1870"/>
              <a:gd name="T114" fmla="*/ 426 w 3458"/>
              <a:gd name="T115" fmla="*/ 275 h 1870"/>
              <a:gd name="T116" fmla="*/ 1865 w 3458"/>
              <a:gd name="T117" fmla="*/ 199 h 1870"/>
              <a:gd name="T118" fmla="*/ 805 w 3458"/>
              <a:gd name="T119" fmla="*/ 199 h 1870"/>
              <a:gd name="T120" fmla="*/ 1789 w 3458"/>
              <a:gd name="T121" fmla="*/ 123 h 1870"/>
              <a:gd name="T122" fmla="*/ 881 w 3458"/>
              <a:gd name="T123" fmla="*/ 123 h 1870"/>
              <a:gd name="T124" fmla="*/ 1335 w 3458"/>
              <a:gd name="T125" fmla="*/ 48 h 18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458" h="1870">
                <a:moveTo>
                  <a:pt x="956" y="1870"/>
                </a:moveTo>
                <a:lnTo>
                  <a:pt x="909" y="1870"/>
                </a:lnTo>
                <a:lnTo>
                  <a:pt x="909" y="1823"/>
                </a:lnTo>
                <a:lnTo>
                  <a:pt x="956" y="1823"/>
                </a:lnTo>
                <a:lnTo>
                  <a:pt x="956" y="1870"/>
                </a:lnTo>
                <a:close/>
                <a:moveTo>
                  <a:pt x="3230" y="1794"/>
                </a:moveTo>
                <a:lnTo>
                  <a:pt x="3181" y="1794"/>
                </a:lnTo>
                <a:lnTo>
                  <a:pt x="3181" y="1747"/>
                </a:lnTo>
                <a:lnTo>
                  <a:pt x="3230" y="1747"/>
                </a:lnTo>
                <a:lnTo>
                  <a:pt x="3230" y="1794"/>
                </a:lnTo>
                <a:close/>
                <a:moveTo>
                  <a:pt x="956" y="1794"/>
                </a:moveTo>
                <a:lnTo>
                  <a:pt x="909" y="1794"/>
                </a:lnTo>
                <a:lnTo>
                  <a:pt x="909" y="1747"/>
                </a:lnTo>
                <a:lnTo>
                  <a:pt x="956" y="1747"/>
                </a:lnTo>
                <a:lnTo>
                  <a:pt x="956" y="1794"/>
                </a:lnTo>
                <a:close/>
                <a:moveTo>
                  <a:pt x="3306" y="1719"/>
                </a:moveTo>
                <a:lnTo>
                  <a:pt x="3257" y="1719"/>
                </a:lnTo>
                <a:lnTo>
                  <a:pt x="3257" y="1671"/>
                </a:lnTo>
                <a:lnTo>
                  <a:pt x="3306" y="1671"/>
                </a:lnTo>
                <a:lnTo>
                  <a:pt x="3306" y="1719"/>
                </a:lnTo>
                <a:close/>
                <a:moveTo>
                  <a:pt x="3003" y="1719"/>
                </a:moveTo>
                <a:lnTo>
                  <a:pt x="2954" y="1719"/>
                </a:lnTo>
                <a:lnTo>
                  <a:pt x="2954" y="1671"/>
                </a:lnTo>
                <a:lnTo>
                  <a:pt x="3003" y="1671"/>
                </a:lnTo>
                <a:lnTo>
                  <a:pt x="3003" y="1719"/>
                </a:lnTo>
                <a:close/>
                <a:moveTo>
                  <a:pt x="1032" y="1719"/>
                </a:moveTo>
                <a:lnTo>
                  <a:pt x="985" y="1719"/>
                </a:lnTo>
                <a:lnTo>
                  <a:pt x="985" y="1671"/>
                </a:lnTo>
                <a:lnTo>
                  <a:pt x="1032" y="1671"/>
                </a:lnTo>
                <a:lnTo>
                  <a:pt x="1032" y="1719"/>
                </a:lnTo>
                <a:close/>
                <a:moveTo>
                  <a:pt x="956" y="1719"/>
                </a:moveTo>
                <a:lnTo>
                  <a:pt x="909" y="1719"/>
                </a:lnTo>
                <a:lnTo>
                  <a:pt x="909" y="1671"/>
                </a:lnTo>
                <a:lnTo>
                  <a:pt x="956" y="1671"/>
                </a:lnTo>
                <a:lnTo>
                  <a:pt x="956" y="1719"/>
                </a:lnTo>
                <a:close/>
                <a:moveTo>
                  <a:pt x="3382" y="1643"/>
                </a:moveTo>
                <a:lnTo>
                  <a:pt x="3332" y="1643"/>
                </a:lnTo>
                <a:lnTo>
                  <a:pt x="3332" y="1596"/>
                </a:lnTo>
                <a:lnTo>
                  <a:pt x="3382" y="1596"/>
                </a:lnTo>
                <a:lnTo>
                  <a:pt x="3382" y="1643"/>
                </a:lnTo>
                <a:close/>
                <a:moveTo>
                  <a:pt x="3306" y="1643"/>
                </a:moveTo>
                <a:lnTo>
                  <a:pt x="3257" y="1643"/>
                </a:lnTo>
                <a:lnTo>
                  <a:pt x="3257" y="1596"/>
                </a:lnTo>
                <a:lnTo>
                  <a:pt x="3306" y="1596"/>
                </a:lnTo>
                <a:lnTo>
                  <a:pt x="3306" y="1643"/>
                </a:lnTo>
                <a:close/>
                <a:moveTo>
                  <a:pt x="3079" y="1643"/>
                </a:moveTo>
                <a:lnTo>
                  <a:pt x="3029" y="1643"/>
                </a:lnTo>
                <a:lnTo>
                  <a:pt x="3029" y="1596"/>
                </a:lnTo>
                <a:lnTo>
                  <a:pt x="3079" y="1596"/>
                </a:lnTo>
                <a:lnTo>
                  <a:pt x="3079" y="1643"/>
                </a:lnTo>
                <a:close/>
                <a:moveTo>
                  <a:pt x="3003" y="1643"/>
                </a:moveTo>
                <a:lnTo>
                  <a:pt x="2954" y="1643"/>
                </a:lnTo>
                <a:lnTo>
                  <a:pt x="2954" y="1596"/>
                </a:lnTo>
                <a:lnTo>
                  <a:pt x="3003" y="1596"/>
                </a:lnTo>
                <a:lnTo>
                  <a:pt x="3003" y="1643"/>
                </a:lnTo>
                <a:close/>
                <a:moveTo>
                  <a:pt x="2928" y="1643"/>
                </a:moveTo>
                <a:lnTo>
                  <a:pt x="2878" y="1643"/>
                </a:lnTo>
                <a:lnTo>
                  <a:pt x="2878" y="1596"/>
                </a:lnTo>
                <a:lnTo>
                  <a:pt x="2928" y="1596"/>
                </a:lnTo>
                <a:lnTo>
                  <a:pt x="2928" y="1643"/>
                </a:lnTo>
                <a:close/>
                <a:moveTo>
                  <a:pt x="2776" y="1643"/>
                </a:moveTo>
                <a:lnTo>
                  <a:pt x="2726" y="1643"/>
                </a:lnTo>
                <a:lnTo>
                  <a:pt x="2726" y="1596"/>
                </a:lnTo>
                <a:lnTo>
                  <a:pt x="2776" y="1596"/>
                </a:lnTo>
                <a:lnTo>
                  <a:pt x="2776" y="1643"/>
                </a:lnTo>
                <a:close/>
                <a:moveTo>
                  <a:pt x="1032" y="1643"/>
                </a:moveTo>
                <a:lnTo>
                  <a:pt x="985" y="1643"/>
                </a:lnTo>
                <a:lnTo>
                  <a:pt x="985" y="1596"/>
                </a:lnTo>
                <a:lnTo>
                  <a:pt x="1032" y="1596"/>
                </a:lnTo>
                <a:lnTo>
                  <a:pt x="1032" y="1643"/>
                </a:lnTo>
                <a:close/>
                <a:moveTo>
                  <a:pt x="956" y="1643"/>
                </a:moveTo>
                <a:lnTo>
                  <a:pt x="909" y="1643"/>
                </a:lnTo>
                <a:lnTo>
                  <a:pt x="909" y="1596"/>
                </a:lnTo>
                <a:lnTo>
                  <a:pt x="956" y="1596"/>
                </a:lnTo>
                <a:lnTo>
                  <a:pt x="956" y="1643"/>
                </a:lnTo>
                <a:close/>
                <a:moveTo>
                  <a:pt x="3079" y="1567"/>
                </a:moveTo>
                <a:lnTo>
                  <a:pt x="3029" y="1567"/>
                </a:lnTo>
                <a:lnTo>
                  <a:pt x="3029" y="1517"/>
                </a:lnTo>
                <a:lnTo>
                  <a:pt x="3079" y="1517"/>
                </a:lnTo>
                <a:lnTo>
                  <a:pt x="3079" y="1567"/>
                </a:lnTo>
                <a:close/>
                <a:moveTo>
                  <a:pt x="3003" y="1567"/>
                </a:moveTo>
                <a:lnTo>
                  <a:pt x="2954" y="1567"/>
                </a:lnTo>
                <a:lnTo>
                  <a:pt x="2954" y="1517"/>
                </a:lnTo>
                <a:lnTo>
                  <a:pt x="3003" y="1517"/>
                </a:lnTo>
                <a:lnTo>
                  <a:pt x="3003" y="1567"/>
                </a:lnTo>
                <a:close/>
                <a:moveTo>
                  <a:pt x="2928" y="1567"/>
                </a:moveTo>
                <a:lnTo>
                  <a:pt x="2878" y="1567"/>
                </a:lnTo>
                <a:lnTo>
                  <a:pt x="2878" y="1517"/>
                </a:lnTo>
                <a:lnTo>
                  <a:pt x="2928" y="1517"/>
                </a:lnTo>
                <a:lnTo>
                  <a:pt x="2928" y="1567"/>
                </a:lnTo>
                <a:close/>
                <a:moveTo>
                  <a:pt x="2852" y="1567"/>
                </a:moveTo>
                <a:lnTo>
                  <a:pt x="2802" y="1567"/>
                </a:lnTo>
                <a:lnTo>
                  <a:pt x="2802" y="1517"/>
                </a:lnTo>
                <a:lnTo>
                  <a:pt x="2852" y="1517"/>
                </a:lnTo>
                <a:lnTo>
                  <a:pt x="2852" y="1567"/>
                </a:lnTo>
                <a:close/>
                <a:moveTo>
                  <a:pt x="2776" y="1567"/>
                </a:moveTo>
                <a:lnTo>
                  <a:pt x="2726" y="1567"/>
                </a:lnTo>
                <a:lnTo>
                  <a:pt x="2726" y="1517"/>
                </a:lnTo>
                <a:lnTo>
                  <a:pt x="2776" y="1517"/>
                </a:lnTo>
                <a:lnTo>
                  <a:pt x="2776" y="1567"/>
                </a:lnTo>
                <a:close/>
                <a:moveTo>
                  <a:pt x="1865" y="1567"/>
                </a:moveTo>
                <a:lnTo>
                  <a:pt x="1818" y="1567"/>
                </a:lnTo>
                <a:lnTo>
                  <a:pt x="1818" y="1517"/>
                </a:lnTo>
                <a:lnTo>
                  <a:pt x="1865" y="1517"/>
                </a:lnTo>
                <a:lnTo>
                  <a:pt x="1865" y="1567"/>
                </a:lnTo>
                <a:close/>
                <a:moveTo>
                  <a:pt x="1789" y="1567"/>
                </a:moveTo>
                <a:lnTo>
                  <a:pt x="1742" y="1567"/>
                </a:lnTo>
                <a:lnTo>
                  <a:pt x="1742" y="1517"/>
                </a:lnTo>
                <a:lnTo>
                  <a:pt x="1789" y="1517"/>
                </a:lnTo>
                <a:lnTo>
                  <a:pt x="1789" y="1567"/>
                </a:lnTo>
                <a:close/>
                <a:moveTo>
                  <a:pt x="1108" y="1567"/>
                </a:moveTo>
                <a:lnTo>
                  <a:pt x="1060" y="1567"/>
                </a:lnTo>
                <a:lnTo>
                  <a:pt x="1060" y="1517"/>
                </a:lnTo>
                <a:lnTo>
                  <a:pt x="1108" y="1517"/>
                </a:lnTo>
                <a:lnTo>
                  <a:pt x="1108" y="1567"/>
                </a:lnTo>
                <a:close/>
                <a:moveTo>
                  <a:pt x="1032" y="1567"/>
                </a:moveTo>
                <a:lnTo>
                  <a:pt x="985" y="1567"/>
                </a:lnTo>
                <a:lnTo>
                  <a:pt x="985" y="1517"/>
                </a:lnTo>
                <a:lnTo>
                  <a:pt x="1032" y="1517"/>
                </a:lnTo>
                <a:lnTo>
                  <a:pt x="1032" y="1567"/>
                </a:lnTo>
                <a:close/>
                <a:moveTo>
                  <a:pt x="956" y="1567"/>
                </a:moveTo>
                <a:lnTo>
                  <a:pt x="909" y="1567"/>
                </a:lnTo>
                <a:lnTo>
                  <a:pt x="909" y="1517"/>
                </a:lnTo>
                <a:lnTo>
                  <a:pt x="956" y="1517"/>
                </a:lnTo>
                <a:lnTo>
                  <a:pt x="956" y="1567"/>
                </a:lnTo>
                <a:close/>
                <a:moveTo>
                  <a:pt x="3079" y="1491"/>
                </a:moveTo>
                <a:lnTo>
                  <a:pt x="3029" y="1491"/>
                </a:lnTo>
                <a:lnTo>
                  <a:pt x="3029" y="1442"/>
                </a:lnTo>
                <a:lnTo>
                  <a:pt x="3079" y="1442"/>
                </a:lnTo>
                <a:lnTo>
                  <a:pt x="3079" y="1491"/>
                </a:lnTo>
                <a:close/>
                <a:moveTo>
                  <a:pt x="3003" y="1491"/>
                </a:moveTo>
                <a:lnTo>
                  <a:pt x="2954" y="1491"/>
                </a:lnTo>
                <a:lnTo>
                  <a:pt x="2954" y="1442"/>
                </a:lnTo>
                <a:lnTo>
                  <a:pt x="3003" y="1442"/>
                </a:lnTo>
                <a:lnTo>
                  <a:pt x="3003" y="1491"/>
                </a:lnTo>
                <a:close/>
                <a:moveTo>
                  <a:pt x="2928" y="1491"/>
                </a:moveTo>
                <a:lnTo>
                  <a:pt x="2878" y="1491"/>
                </a:lnTo>
                <a:lnTo>
                  <a:pt x="2878" y="1442"/>
                </a:lnTo>
                <a:lnTo>
                  <a:pt x="2928" y="1442"/>
                </a:lnTo>
                <a:lnTo>
                  <a:pt x="2928" y="1491"/>
                </a:lnTo>
                <a:close/>
                <a:moveTo>
                  <a:pt x="2852" y="1491"/>
                </a:moveTo>
                <a:lnTo>
                  <a:pt x="2802" y="1491"/>
                </a:lnTo>
                <a:lnTo>
                  <a:pt x="2802" y="1442"/>
                </a:lnTo>
                <a:lnTo>
                  <a:pt x="2852" y="1442"/>
                </a:lnTo>
                <a:lnTo>
                  <a:pt x="2852" y="1491"/>
                </a:lnTo>
                <a:close/>
                <a:moveTo>
                  <a:pt x="2776" y="1491"/>
                </a:moveTo>
                <a:lnTo>
                  <a:pt x="2726" y="1491"/>
                </a:lnTo>
                <a:lnTo>
                  <a:pt x="2726" y="1442"/>
                </a:lnTo>
                <a:lnTo>
                  <a:pt x="2776" y="1442"/>
                </a:lnTo>
                <a:lnTo>
                  <a:pt x="2776" y="1491"/>
                </a:lnTo>
                <a:close/>
                <a:moveTo>
                  <a:pt x="2700" y="1491"/>
                </a:moveTo>
                <a:lnTo>
                  <a:pt x="2651" y="1491"/>
                </a:lnTo>
                <a:lnTo>
                  <a:pt x="2651" y="1442"/>
                </a:lnTo>
                <a:lnTo>
                  <a:pt x="2700" y="1442"/>
                </a:lnTo>
                <a:lnTo>
                  <a:pt x="2700" y="1491"/>
                </a:lnTo>
                <a:close/>
                <a:moveTo>
                  <a:pt x="2092" y="1491"/>
                </a:moveTo>
                <a:lnTo>
                  <a:pt x="2045" y="1491"/>
                </a:lnTo>
                <a:lnTo>
                  <a:pt x="2045" y="1442"/>
                </a:lnTo>
                <a:lnTo>
                  <a:pt x="2092" y="1442"/>
                </a:lnTo>
                <a:lnTo>
                  <a:pt x="2092" y="1491"/>
                </a:lnTo>
                <a:close/>
                <a:moveTo>
                  <a:pt x="1941" y="1491"/>
                </a:moveTo>
                <a:lnTo>
                  <a:pt x="1893" y="1491"/>
                </a:lnTo>
                <a:lnTo>
                  <a:pt x="1893" y="1442"/>
                </a:lnTo>
                <a:lnTo>
                  <a:pt x="1941" y="1442"/>
                </a:lnTo>
                <a:lnTo>
                  <a:pt x="1941" y="1491"/>
                </a:lnTo>
                <a:close/>
                <a:moveTo>
                  <a:pt x="1865" y="1491"/>
                </a:moveTo>
                <a:lnTo>
                  <a:pt x="1818" y="1491"/>
                </a:lnTo>
                <a:lnTo>
                  <a:pt x="1818" y="1442"/>
                </a:lnTo>
                <a:lnTo>
                  <a:pt x="1865" y="1442"/>
                </a:lnTo>
                <a:lnTo>
                  <a:pt x="1865" y="1491"/>
                </a:lnTo>
                <a:close/>
                <a:moveTo>
                  <a:pt x="1789" y="1491"/>
                </a:moveTo>
                <a:lnTo>
                  <a:pt x="1742" y="1491"/>
                </a:lnTo>
                <a:lnTo>
                  <a:pt x="1742" y="1442"/>
                </a:lnTo>
                <a:lnTo>
                  <a:pt x="1789" y="1442"/>
                </a:lnTo>
                <a:lnTo>
                  <a:pt x="1789" y="1491"/>
                </a:lnTo>
                <a:close/>
                <a:moveTo>
                  <a:pt x="1184" y="1491"/>
                </a:moveTo>
                <a:lnTo>
                  <a:pt x="1136" y="1491"/>
                </a:lnTo>
                <a:lnTo>
                  <a:pt x="1136" y="1442"/>
                </a:lnTo>
                <a:lnTo>
                  <a:pt x="1184" y="1442"/>
                </a:lnTo>
                <a:lnTo>
                  <a:pt x="1184" y="1491"/>
                </a:lnTo>
                <a:close/>
                <a:moveTo>
                  <a:pt x="1108" y="1491"/>
                </a:moveTo>
                <a:lnTo>
                  <a:pt x="1060" y="1491"/>
                </a:lnTo>
                <a:lnTo>
                  <a:pt x="1060" y="1442"/>
                </a:lnTo>
                <a:lnTo>
                  <a:pt x="1108" y="1442"/>
                </a:lnTo>
                <a:lnTo>
                  <a:pt x="1108" y="1491"/>
                </a:lnTo>
                <a:close/>
                <a:moveTo>
                  <a:pt x="1032" y="1491"/>
                </a:moveTo>
                <a:lnTo>
                  <a:pt x="985" y="1491"/>
                </a:lnTo>
                <a:lnTo>
                  <a:pt x="985" y="1442"/>
                </a:lnTo>
                <a:lnTo>
                  <a:pt x="1032" y="1442"/>
                </a:lnTo>
                <a:lnTo>
                  <a:pt x="1032" y="1491"/>
                </a:lnTo>
                <a:close/>
                <a:moveTo>
                  <a:pt x="956" y="1491"/>
                </a:moveTo>
                <a:lnTo>
                  <a:pt x="909" y="1491"/>
                </a:lnTo>
                <a:lnTo>
                  <a:pt x="909" y="1442"/>
                </a:lnTo>
                <a:lnTo>
                  <a:pt x="956" y="1442"/>
                </a:lnTo>
                <a:lnTo>
                  <a:pt x="956" y="1491"/>
                </a:lnTo>
                <a:close/>
                <a:moveTo>
                  <a:pt x="3003" y="1413"/>
                </a:moveTo>
                <a:lnTo>
                  <a:pt x="2954" y="1413"/>
                </a:lnTo>
                <a:lnTo>
                  <a:pt x="2954" y="1366"/>
                </a:lnTo>
                <a:lnTo>
                  <a:pt x="3003" y="1366"/>
                </a:lnTo>
                <a:lnTo>
                  <a:pt x="3003" y="1413"/>
                </a:lnTo>
                <a:close/>
                <a:moveTo>
                  <a:pt x="2928" y="1413"/>
                </a:moveTo>
                <a:lnTo>
                  <a:pt x="2878" y="1413"/>
                </a:lnTo>
                <a:lnTo>
                  <a:pt x="2878" y="1366"/>
                </a:lnTo>
                <a:lnTo>
                  <a:pt x="2928" y="1366"/>
                </a:lnTo>
                <a:lnTo>
                  <a:pt x="2928" y="1413"/>
                </a:lnTo>
                <a:close/>
                <a:moveTo>
                  <a:pt x="2852" y="1413"/>
                </a:moveTo>
                <a:lnTo>
                  <a:pt x="2802" y="1413"/>
                </a:lnTo>
                <a:lnTo>
                  <a:pt x="2802" y="1366"/>
                </a:lnTo>
                <a:lnTo>
                  <a:pt x="2852" y="1366"/>
                </a:lnTo>
                <a:lnTo>
                  <a:pt x="2852" y="1413"/>
                </a:lnTo>
                <a:close/>
                <a:moveTo>
                  <a:pt x="2092" y="1413"/>
                </a:moveTo>
                <a:lnTo>
                  <a:pt x="2045" y="1413"/>
                </a:lnTo>
                <a:lnTo>
                  <a:pt x="2045" y="1366"/>
                </a:lnTo>
                <a:lnTo>
                  <a:pt x="2092" y="1366"/>
                </a:lnTo>
                <a:lnTo>
                  <a:pt x="2092" y="1413"/>
                </a:lnTo>
                <a:close/>
                <a:moveTo>
                  <a:pt x="2016" y="1413"/>
                </a:moveTo>
                <a:lnTo>
                  <a:pt x="1969" y="1413"/>
                </a:lnTo>
                <a:lnTo>
                  <a:pt x="1969" y="1366"/>
                </a:lnTo>
                <a:lnTo>
                  <a:pt x="2016" y="1366"/>
                </a:lnTo>
                <a:lnTo>
                  <a:pt x="2016" y="1413"/>
                </a:lnTo>
                <a:close/>
                <a:moveTo>
                  <a:pt x="1941" y="1413"/>
                </a:moveTo>
                <a:lnTo>
                  <a:pt x="1893" y="1413"/>
                </a:lnTo>
                <a:lnTo>
                  <a:pt x="1893" y="1366"/>
                </a:lnTo>
                <a:lnTo>
                  <a:pt x="1941" y="1366"/>
                </a:lnTo>
                <a:lnTo>
                  <a:pt x="1941" y="1413"/>
                </a:lnTo>
                <a:close/>
                <a:moveTo>
                  <a:pt x="1865" y="1413"/>
                </a:moveTo>
                <a:lnTo>
                  <a:pt x="1818" y="1413"/>
                </a:lnTo>
                <a:lnTo>
                  <a:pt x="1818" y="1366"/>
                </a:lnTo>
                <a:lnTo>
                  <a:pt x="1865" y="1366"/>
                </a:lnTo>
                <a:lnTo>
                  <a:pt x="1865" y="1413"/>
                </a:lnTo>
                <a:close/>
                <a:moveTo>
                  <a:pt x="1789" y="1413"/>
                </a:moveTo>
                <a:lnTo>
                  <a:pt x="1742" y="1413"/>
                </a:lnTo>
                <a:lnTo>
                  <a:pt x="1742" y="1366"/>
                </a:lnTo>
                <a:lnTo>
                  <a:pt x="1789" y="1366"/>
                </a:lnTo>
                <a:lnTo>
                  <a:pt x="1789" y="1413"/>
                </a:lnTo>
                <a:close/>
                <a:moveTo>
                  <a:pt x="1259" y="1413"/>
                </a:moveTo>
                <a:lnTo>
                  <a:pt x="1212" y="1413"/>
                </a:lnTo>
                <a:lnTo>
                  <a:pt x="1212" y="1366"/>
                </a:lnTo>
                <a:lnTo>
                  <a:pt x="1259" y="1366"/>
                </a:lnTo>
                <a:lnTo>
                  <a:pt x="1259" y="1413"/>
                </a:lnTo>
                <a:close/>
                <a:moveTo>
                  <a:pt x="1184" y="1413"/>
                </a:moveTo>
                <a:lnTo>
                  <a:pt x="1136" y="1413"/>
                </a:lnTo>
                <a:lnTo>
                  <a:pt x="1136" y="1366"/>
                </a:lnTo>
                <a:lnTo>
                  <a:pt x="1184" y="1366"/>
                </a:lnTo>
                <a:lnTo>
                  <a:pt x="1184" y="1413"/>
                </a:lnTo>
                <a:close/>
                <a:moveTo>
                  <a:pt x="1108" y="1413"/>
                </a:moveTo>
                <a:lnTo>
                  <a:pt x="1060" y="1413"/>
                </a:lnTo>
                <a:lnTo>
                  <a:pt x="1060" y="1366"/>
                </a:lnTo>
                <a:lnTo>
                  <a:pt x="1108" y="1366"/>
                </a:lnTo>
                <a:lnTo>
                  <a:pt x="1108" y="1413"/>
                </a:lnTo>
                <a:close/>
                <a:moveTo>
                  <a:pt x="1032" y="1413"/>
                </a:moveTo>
                <a:lnTo>
                  <a:pt x="985" y="1413"/>
                </a:lnTo>
                <a:lnTo>
                  <a:pt x="985" y="1366"/>
                </a:lnTo>
                <a:lnTo>
                  <a:pt x="1032" y="1366"/>
                </a:lnTo>
                <a:lnTo>
                  <a:pt x="1032" y="1413"/>
                </a:lnTo>
                <a:close/>
                <a:moveTo>
                  <a:pt x="956" y="1413"/>
                </a:moveTo>
                <a:lnTo>
                  <a:pt x="909" y="1413"/>
                </a:lnTo>
                <a:lnTo>
                  <a:pt x="909" y="1366"/>
                </a:lnTo>
                <a:lnTo>
                  <a:pt x="956" y="1366"/>
                </a:lnTo>
                <a:lnTo>
                  <a:pt x="956" y="1413"/>
                </a:lnTo>
                <a:close/>
                <a:moveTo>
                  <a:pt x="3079" y="1338"/>
                </a:moveTo>
                <a:lnTo>
                  <a:pt x="3029" y="1338"/>
                </a:lnTo>
                <a:lnTo>
                  <a:pt x="3029" y="1290"/>
                </a:lnTo>
                <a:lnTo>
                  <a:pt x="3079" y="1290"/>
                </a:lnTo>
                <a:lnTo>
                  <a:pt x="3079" y="1338"/>
                </a:lnTo>
                <a:close/>
                <a:moveTo>
                  <a:pt x="3003" y="1338"/>
                </a:moveTo>
                <a:lnTo>
                  <a:pt x="2954" y="1338"/>
                </a:lnTo>
                <a:lnTo>
                  <a:pt x="2954" y="1290"/>
                </a:lnTo>
                <a:lnTo>
                  <a:pt x="3003" y="1290"/>
                </a:lnTo>
                <a:lnTo>
                  <a:pt x="3003" y="1338"/>
                </a:lnTo>
                <a:close/>
                <a:moveTo>
                  <a:pt x="2016" y="1338"/>
                </a:moveTo>
                <a:lnTo>
                  <a:pt x="1969" y="1338"/>
                </a:lnTo>
                <a:lnTo>
                  <a:pt x="1969" y="1290"/>
                </a:lnTo>
                <a:lnTo>
                  <a:pt x="2016" y="1290"/>
                </a:lnTo>
                <a:lnTo>
                  <a:pt x="2016" y="1338"/>
                </a:lnTo>
                <a:close/>
                <a:moveTo>
                  <a:pt x="1941" y="1338"/>
                </a:moveTo>
                <a:lnTo>
                  <a:pt x="1893" y="1338"/>
                </a:lnTo>
                <a:lnTo>
                  <a:pt x="1893" y="1290"/>
                </a:lnTo>
                <a:lnTo>
                  <a:pt x="1941" y="1290"/>
                </a:lnTo>
                <a:lnTo>
                  <a:pt x="1941" y="1338"/>
                </a:lnTo>
                <a:close/>
                <a:moveTo>
                  <a:pt x="1865" y="1338"/>
                </a:moveTo>
                <a:lnTo>
                  <a:pt x="1818" y="1338"/>
                </a:lnTo>
                <a:lnTo>
                  <a:pt x="1818" y="1290"/>
                </a:lnTo>
                <a:lnTo>
                  <a:pt x="1865" y="1290"/>
                </a:lnTo>
                <a:lnTo>
                  <a:pt x="1865" y="1338"/>
                </a:lnTo>
                <a:close/>
                <a:moveTo>
                  <a:pt x="1789" y="1338"/>
                </a:moveTo>
                <a:lnTo>
                  <a:pt x="1742" y="1338"/>
                </a:lnTo>
                <a:lnTo>
                  <a:pt x="1742" y="1290"/>
                </a:lnTo>
                <a:lnTo>
                  <a:pt x="1789" y="1290"/>
                </a:lnTo>
                <a:lnTo>
                  <a:pt x="1789" y="1338"/>
                </a:lnTo>
                <a:close/>
                <a:moveTo>
                  <a:pt x="1259" y="1338"/>
                </a:moveTo>
                <a:lnTo>
                  <a:pt x="1212" y="1338"/>
                </a:lnTo>
                <a:lnTo>
                  <a:pt x="1212" y="1290"/>
                </a:lnTo>
                <a:lnTo>
                  <a:pt x="1259" y="1290"/>
                </a:lnTo>
                <a:lnTo>
                  <a:pt x="1259" y="1338"/>
                </a:lnTo>
                <a:close/>
                <a:moveTo>
                  <a:pt x="1184" y="1338"/>
                </a:moveTo>
                <a:lnTo>
                  <a:pt x="1136" y="1338"/>
                </a:lnTo>
                <a:lnTo>
                  <a:pt x="1136" y="1290"/>
                </a:lnTo>
                <a:lnTo>
                  <a:pt x="1184" y="1290"/>
                </a:lnTo>
                <a:lnTo>
                  <a:pt x="1184" y="1338"/>
                </a:lnTo>
                <a:close/>
                <a:moveTo>
                  <a:pt x="1108" y="1338"/>
                </a:moveTo>
                <a:lnTo>
                  <a:pt x="1060" y="1338"/>
                </a:lnTo>
                <a:lnTo>
                  <a:pt x="1060" y="1290"/>
                </a:lnTo>
                <a:lnTo>
                  <a:pt x="1108" y="1290"/>
                </a:lnTo>
                <a:lnTo>
                  <a:pt x="1108" y="1338"/>
                </a:lnTo>
                <a:close/>
                <a:moveTo>
                  <a:pt x="1032" y="1338"/>
                </a:moveTo>
                <a:lnTo>
                  <a:pt x="985" y="1338"/>
                </a:lnTo>
                <a:lnTo>
                  <a:pt x="985" y="1290"/>
                </a:lnTo>
                <a:lnTo>
                  <a:pt x="1032" y="1290"/>
                </a:lnTo>
                <a:lnTo>
                  <a:pt x="1032" y="1338"/>
                </a:lnTo>
                <a:close/>
                <a:moveTo>
                  <a:pt x="956" y="1338"/>
                </a:moveTo>
                <a:lnTo>
                  <a:pt x="909" y="1338"/>
                </a:lnTo>
                <a:lnTo>
                  <a:pt x="909" y="1290"/>
                </a:lnTo>
                <a:lnTo>
                  <a:pt x="956" y="1290"/>
                </a:lnTo>
                <a:lnTo>
                  <a:pt x="956" y="1338"/>
                </a:lnTo>
                <a:close/>
                <a:moveTo>
                  <a:pt x="881" y="1338"/>
                </a:moveTo>
                <a:lnTo>
                  <a:pt x="833" y="1338"/>
                </a:lnTo>
                <a:lnTo>
                  <a:pt x="833" y="1290"/>
                </a:lnTo>
                <a:lnTo>
                  <a:pt x="881" y="1290"/>
                </a:lnTo>
                <a:lnTo>
                  <a:pt x="881" y="1338"/>
                </a:lnTo>
                <a:close/>
                <a:moveTo>
                  <a:pt x="3003" y="1262"/>
                </a:moveTo>
                <a:lnTo>
                  <a:pt x="2954" y="1262"/>
                </a:lnTo>
                <a:lnTo>
                  <a:pt x="2954" y="1215"/>
                </a:lnTo>
                <a:lnTo>
                  <a:pt x="3003" y="1215"/>
                </a:lnTo>
                <a:lnTo>
                  <a:pt x="3003" y="1262"/>
                </a:lnTo>
                <a:close/>
                <a:moveTo>
                  <a:pt x="2928" y="1262"/>
                </a:moveTo>
                <a:lnTo>
                  <a:pt x="2878" y="1262"/>
                </a:lnTo>
                <a:lnTo>
                  <a:pt x="2878" y="1215"/>
                </a:lnTo>
                <a:lnTo>
                  <a:pt x="2928" y="1215"/>
                </a:lnTo>
                <a:lnTo>
                  <a:pt x="2928" y="1262"/>
                </a:lnTo>
                <a:close/>
                <a:moveTo>
                  <a:pt x="2776" y="1262"/>
                </a:moveTo>
                <a:lnTo>
                  <a:pt x="2726" y="1262"/>
                </a:lnTo>
                <a:lnTo>
                  <a:pt x="2726" y="1215"/>
                </a:lnTo>
                <a:lnTo>
                  <a:pt x="2776" y="1215"/>
                </a:lnTo>
                <a:lnTo>
                  <a:pt x="2776" y="1262"/>
                </a:lnTo>
                <a:close/>
                <a:moveTo>
                  <a:pt x="2700" y="1262"/>
                </a:moveTo>
                <a:lnTo>
                  <a:pt x="2651" y="1262"/>
                </a:lnTo>
                <a:lnTo>
                  <a:pt x="2651" y="1215"/>
                </a:lnTo>
                <a:lnTo>
                  <a:pt x="2700" y="1215"/>
                </a:lnTo>
                <a:lnTo>
                  <a:pt x="2700" y="1262"/>
                </a:lnTo>
                <a:close/>
                <a:moveTo>
                  <a:pt x="2622" y="1262"/>
                </a:moveTo>
                <a:lnTo>
                  <a:pt x="2575" y="1262"/>
                </a:lnTo>
                <a:lnTo>
                  <a:pt x="2575" y="1215"/>
                </a:lnTo>
                <a:lnTo>
                  <a:pt x="2622" y="1215"/>
                </a:lnTo>
                <a:lnTo>
                  <a:pt x="2622" y="1262"/>
                </a:lnTo>
                <a:close/>
                <a:moveTo>
                  <a:pt x="2016" y="1262"/>
                </a:moveTo>
                <a:lnTo>
                  <a:pt x="1969" y="1262"/>
                </a:lnTo>
                <a:lnTo>
                  <a:pt x="1969" y="1215"/>
                </a:lnTo>
                <a:lnTo>
                  <a:pt x="2016" y="1215"/>
                </a:lnTo>
                <a:lnTo>
                  <a:pt x="2016" y="1262"/>
                </a:lnTo>
                <a:close/>
                <a:moveTo>
                  <a:pt x="1941" y="1262"/>
                </a:moveTo>
                <a:lnTo>
                  <a:pt x="1893" y="1262"/>
                </a:lnTo>
                <a:lnTo>
                  <a:pt x="1893" y="1215"/>
                </a:lnTo>
                <a:lnTo>
                  <a:pt x="1941" y="1215"/>
                </a:lnTo>
                <a:lnTo>
                  <a:pt x="1941" y="1262"/>
                </a:lnTo>
                <a:close/>
                <a:moveTo>
                  <a:pt x="1865" y="1262"/>
                </a:moveTo>
                <a:lnTo>
                  <a:pt x="1818" y="1262"/>
                </a:lnTo>
                <a:lnTo>
                  <a:pt x="1818" y="1215"/>
                </a:lnTo>
                <a:lnTo>
                  <a:pt x="1865" y="1215"/>
                </a:lnTo>
                <a:lnTo>
                  <a:pt x="1865" y="1262"/>
                </a:lnTo>
                <a:close/>
                <a:moveTo>
                  <a:pt x="1789" y="1262"/>
                </a:moveTo>
                <a:lnTo>
                  <a:pt x="1742" y="1262"/>
                </a:lnTo>
                <a:lnTo>
                  <a:pt x="1742" y="1215"/>
                </a:lnTo>
                <a:lnTo>
                  <a:pt x="1789" y="1215"/>
                </a:lnTo>
                <a:lnTo>
                  <a:pt x="1789" y="1262"/>
                </a:lnTo>
                <a:close/>
                <a:moveTo>
                  <a:pt x="1259" y="1262"/>
                </a:moveTo>
                <a:lnTo>
                  <a:pt x="1212" y="1262"/>
                </a:lnTo>
                <a:lnTo>
                  <a:pt x="1212" y="1215"/>
                </a:lnTo>
                <a:lnTo>
                  <a:pt x="1259" y="1215"/>
                </a:lnTo>
                <a:lnTo>
                  <a:pt x="1259" y="1262"/>
                </a:lnTo>
                <a:close/>
                <a:moveTo>
                  <a:pt x="1184" y="1262"/>
                </a:moveTo>
                <a:lnTo>
                  <a:pt x="1136" y="1262"/>
                </a:lnTo>
                <a:lnTo>
                  <a:pt x="1136" y="1215"/>
                </a:lnTo>
                <a:lnTo>
                  <a:pt x="1184" y="1215"/>
                </a:lnTo>
                <a:lnTo>
                  <a:pt x="1184" y="1262"/>
                </a:lnTo>
                <a:close/>
                <a:moveTo>
                  <a:pt x="1108" y="1262"/>
                </a:moveTo>
                <a:lnTo>
                  <a:pt x="1060" y="1262"/>
                </a:lnTo>
                <a:lnTo>
                  <a:pt x="1060" y="1215"/>
                </a:lnTo>
                <a:lnTo>
                  <a:pt x="1108" y="1215"/>
                </a:lnTo>
                <a:lnTo>
                  <a:pt x="1108" y="1262"/>
                </a:lnTo>
                <a:close/>
                <a:moveTo>
                  <a:pt x="1032" y="1262"/>
                </a:moveTo>
                <a:lnTo>
                  <a:pt x="985" y="1262"/>
                </a:lnTo>
                <a:lnTo>
                  <a:pt x="985" y="1215"/>
                </a:lnTo>
                <a:lnTo>
                  <a:pt x="1032" y="1215"/>
                </a:lnTo>
                <a:lnTo>
                  <a:pt x="1032" y="1262"/>
                </a:lnTo>
                <a:close/>
                <a:moveTo>
                  <a:pt x="956" y="1262"/>
                </a:moveTo>
                <a:lnTo>
                  <a:pt x="909" y="1262"/>
                </a:lnTo>
                <a:lnTo>
                  <a:pt x="909" y="1215"/>
                </a:lnTo>
                <a:lnTo>
                  <a:pt x="956" y="1215"/>
                </a:lnTo>
                <a:lnTo>
                  <a:pt x="956" y="1262"/>
                </a:lnTo>
                <a:close/>
                <a:moveTo>
                  <a:pt x="881" y="1262"/>
                </a:moveTo>
                <a:lnTo>
                  <a:pt x="833" y="1262"/>
                </a:lnTo>
                <a:lnTo>
                  <a:pt x="833" y="1215"/>
                </a:lnTo>
                <a:lnTo>
                  <a:pt x="881" y="1215"/>
                </a:lnTo>
                <a:lnTo>
                  <a:pt x="881" y="1262"/>
                </a:lnTo>
                <a:close/>
                <a:moveTo>
                  <a:pt x="2700" y="1186"/>
                </a:moveTo>
                <a:lnTo>
                  <a:pt x="2651" y="1186"/>
                </a:lnTo>
                <a:lnTo>
                  <a:pt x="2651" y="1139"/>
                </a:lnTo>
                <a:lnTo>
                  <a:pt x="2700" y="1139"/>
                </a:lnTo>
                <a:lnTo>
                  <a:pt x="2700" y="1186"/>
                </a:lnTo>
                <a:close/>
                <a:moveTo>
                  <a:pt x="2622" y="1186"/>
                </a:moveTo>
                <a:lnTo>
                  <a:pt x="2575" y="1186"/>
                </a:lnTo>
                <a:lnTo>
                  <a:pt x="2575" y="1139"/>
                </a:lnTo>
                <a:lnTo>
                  <a:pt x="2622" y="1139"/>
                </a:lnTo>
                <a:lnTo>
                  <a:pt x="2622" y="1186"/>
                </a:lnTo>
                <a:close/>
                <a:moveTo>
                  <a:pt x="2547" y="1186"/>
                </a:moveTo>
                <a:lnTo>
                  <a:pt x="2499" y="1186"/>
                </a:lnTo>
                <a:lnTo>
                  <a:pt x="2499" y="1139"/>
                </a:lnTo>
                <a:lnTo>
                  <a:pt x="2547" y="1139"/>
                </a:lnTo>
                <a:lnTo>
                  <a:pt x="2547" y="1186"/>
                </a:lnTo>
                <a:close/>
                <a:moveTo>
                  <a:pt x="2092" y="1186"/>
                </a:moveTo>
                <a:lnTo>
                  <a:pt x="2045" y="1186"/>
                </a:lnTo>
                <a:lnTo>
                  <a:pt x="2045" y="1139"/>
                </a:lnTo>
                <a:lnTo>
                  <a:pt x="2092" y="1139"/>
                </a:lnTo>
                <a:lnTo>
                  <a:pt x="2092" y="1186"/>
                </a:lnTo>
                <a:close/>
                <a:moveTo>
                  <a:pt x="2016" y="1186"/>
                </a:moveTo>
                <a:lnTo>
                  <a:pt x="1969" y="1186"/>
                </a:lnTo>
                <a:lnTo>
                  <a:pt x="1969" y="1139"/>
                </a:lnTo>
                <a:lnTo>
                  <a:pt x="2016" y="1139"/>
                </a:lnTo>
                <a:lnTo>
                  <a:pt x="2016" y="1186"/>
                </a:lnTo>
                <a:close/>
                <a:moveTo>
                  <a:pt x="1941" y="1186"/>
                </a:moveTo>
                <a:lnTo>
                  <a:pt x="1893" y="1186"/>
                </a:lnTo>
                <a:lnTo>
                  <a:pt x="1893" y="1139"/>
                </a:lnTo>
                <a:lnTo>
                  <a:pt x="1941" y="1139"/>
                </a:lnTo>
                <a:lnTo>
                  <a:pt x="1941" y="1186"/>
                </a:lnTo>
                <a:close/>
                <a:moveTo>
                  <a:pt x="1865" y="1186"/>
                </a:moveTo>
                <a:lnTo>
                  <a:pt x="1818" y="1186"/>
                </a:lnTo>
                <a:lnTo>
                  <a:pt x="1818" y="1139"/>
                </a:lnTo>
                <a:lnTo>
                  <a:pt x="1865" y="1139"/>
                </a:lnTo>
                <a:lnTo>
                  <a:pt x="1865" y="1186"/>
                </a:lnTo>
                <a:close/>
                <a:moveTo>
                  <a:pt x="1789" y="1186"/>
                </a:moveTo>
                <a:lnTo>
                  <a:pt x="1742" y="1186"/>
                </a:lnTo>
                <a:lnTo>
                  <a:pt x="1742" y="1139"/>
                </a:lnTo>
                <a:lnTo>
                  <a:pt x="1789" y="1139"/>
                </a:lnTo>
                <a:lnTo>
                  <a:pt x="1789" y="1186"/>
                </a:lnTo>
                <a:close/>
                <a:moveTo>
                  <a:pt x="1714" y="1186"/>
                </a:moveTo>
                <a:lnTo>
                  <a:pt x="1666" y="1186"/>
                </a:lnTo>
                <a:lnTo>
                  <a:pt x="1666" y="1139"/>
                </a:lnTo>
                <a:lnTo>
                  <a:pt x="1714" y="1139"/>
                </a:lnTo>
                <a:lnTo>
                  <a:pt x="1714" y="1186"/>
                </a:lnTo>
                <a:close/>
                <a:moveTo>
                  <a:pt x="1638" y="1186"/>
                </a:moveTo>
                <a:lnTo>
                  <a:pt x="1591" y="1186"/>
                </a:lnTo>
                <a:lnTo>
                  <a:pt x="1591" y="1139"/>
                </a:lnTo>
                <a:lnTo>
                  <a:pt x="1638" y="1139"/>
                </a:lnTo>
                <a:lnTo>
                  <a:pt x="1638" y="1186"/>
                </a:lnTo>
                <a:close/>
                <a:moveTo>
                  <a:pt x="1562" y="1186"/>
                </a:moveTo>
                <a:lnTo>
                  <a:pt x="1515" y="1186"/>
                </a:lnTo>
                <a:lnTo>
                  <a:pt x="1515" y="1139"/>
                </a:lnTo>
                <a:lnTo>
                  <a:pt x="1562" y="1139"/>
                </a:lnTo>
                <a:lnTo>
                  <a:pt x="1562" y="1186"/>
                </a:lnTo>
                <a:close/>
                <a:moveTo>
                  <a:pt x="1108" y="1186"/>
                </a:moveTo>
                <a:lnTo>
                  <a:pt x="1060" y="1186"/>
                </a:lnTo>
                <a:lnTo>
                  <a:pt x="1060" y="1139"/>
                </a:lnTo>
                <a:lnTo>
                  <a:pt x="1108" y="1139"/>
                </a:lnTo>
                <a:lnTo>
                  <a:pt x="1108" y="1186"/>
                </a:lnTo>
                <a:close/>
                <a:moveTo>
                  <a:pt x="1032" y="1186"/>
                </a:moveTo>
                <a:lnTo>
                  <a:pt x="985" y="1186"/>
                </a:lnTo>
                <a:lnTo>
                  <a:pt x="985" y="1139"/>
                </a:lnTo>
                <a:lnTo>
                  <a:pt x="1032" y="1139"/>
                </a:lnTo>
                <a:lnTo>
                  <a:pt x="1032" y="1186"/>
                </a:lnTo>
                <a:close/>
                <a:moveTo>
                  <a:pt x="956" y="1186"/>
                </a:moveTo>
                <a:lnTo>
                  <a:pt x="909" y="1186"/>
                </a:lnTo>
                <a:lnTo>
                  <a:pt x="909" y="1139"/>
                </a:lnTo>
                <a:lnTo>
                  <a:pt x="956" y="1139"/>
                </a:lnTo>
                <a:lnTo>
                  <a:pt x="956" y="1186"/>
                </a:lnTo>
                <a:close/>
                <a:moveTo>
                  <a:pt x="881" y="1186"/>
                </a:moveTo>
                <a:lnTo>
                  <a:pt x="833" y="1186"/>
                </a:lnTo>
                <a:lnTo>
                  <a:pt x="833" y="1139"/>
                </a:lnTo>
                <a:lnTo>
                  <a:pt x="881" y="1139"/>
                </a:lnTo>
                <a:lnTo>
                  <a:pt x="881" y="1186"/>
                </a:lnTo>
                <a:close/>
                <a:moveTo>
                  <a:pt x="2852" y="1110"/>
                </a:moveTo>
                <a:lnTo>
                  <a:pt x="2802" y="1110"/>
                </a:lnTo>
                <a:lnTo>
                  <a:pt x="2802" y="1063"/>
                </a:lnTo>
                <a:lnTo>
                  <a:pt x="2852" y="1063"/>
                </a:lnTo>
                <a:lnTo>
                  <a:pt x="2852" y="1110"/>
                </a:lnTo>
                <a:close/>
                <a:moveTo>
                  <a:pt x="2622" y="1110"/>
                </a:moveTo>
                <a:lnTo>
                  <a:pt x="2575" y="1110"/>
                </a:lnTo>
                <a:lnTo>
                  <a:pt x="2575" y="1063"/>
                </a:lnTo>
                <a:lnTo>
                  <a:pt x="2622" y="1063"/>
                </a:lnTo>
                <a:lnTo>
                  <a:pt x="2622" y="1110"/>
                </a:lnTo>
                <a:close/>
                <a:moveTo>
                  <a:pt x="2395" y="1110"/>
                </a:moveTo>
                <a:lnTo>
                  <a:pt x="2348" y="1110"/>
                </a:lnTo>
                <a:lnTo>
                  <a:pt x="2348" y="1063"/>
                </a:lnTo>
                <a:lnTo>
                  <a:pt x="2395" y="1063"/>
                </a:lnTo>
                <a:lnTo>
                  <a:pt x="2395" y="1110"/>
                </a:lnTo>
                <a:close/>
                <a:moveTo>
                  <a:pt x="2016" y="1110"/>
                </a:moveTo>
                <a:lnTo>
                  <a:pt x="1969" y="1110"/>
                </a:lnTo>
                <a:lnTo>
                  <a:pt x="1969" y="1063"/>
                </a:lnTo>
                <a:lnTo>
                  <a:pt x="2016" y="1063"/>
                </a:lnTo>
                <a:lnTo>
                  <a:pt x="2016" y="1110"/>
                </a:lnTo>
                <a:close/>
                <a:moveTo>
                  <a:pt x="1941" y="1110"/>
                </a:moveTo>
                <a:lnTo>
                  <a:pt x="1893" y="1110"/>
                </a:lnTo>
                <a:lnTo>
                  <a:pt x="1893" y="1063"/>
                </a:lnTo>
                <a:lnTo>
                  <a:pt x="1941" y="1063"/>
                </a:lnTo>
                <a:lnTo>
                  <a:pt x="1941" y="1110"/>
                </a:lnTo>
                <a:close/>
                <a:moveTo>
                  <a:pt x="1865" y="1110"/>
                </a:moveTo>
                <a:lnTo>
                  <a:pt x="1818" y="1110"/>
                </a:lnTo>
                <a:lnTo>
                  <a:pt x="1818" y="1063"/>
                </a:lnTo>
                <a:lnTo>
                  <a:pt x="1865" y="1063"/>
                </a:lnTo>
                <a:lnTo>
                  <a:pt x="1865" y="1110"/>
                </a:lnTo>
                <a:close/>
                <a:moveTo>
                  <a:pt x="1789" y="1110"/>
                </a:moveTo>
                <a:lnTo>
                  <a:pt x="1742" y="1110"/>
                </a:lnTo>
                <a:lnTo>
                  <a:pt x="1742" y="1063"/>
                </a:lnTo>
                <a:lnTo>
                  <a:pt x="1789" y="1063"/>
                </a:lnTo>
                <a:lnTo>
                  <a:pt x="1789" y="1110"/>
                </a:lnTo>
                <a:close/>
                <a:moveTo>
                  <a:pt x="1714" y="1110"/>
                </a:moveTo>
                <a:lnTo>
                  <a:pt x="1666" y="1110"/>
                </a:lnTo>
                <a:lnTo>
                  <a:pt x="1666" y="1063"/>
                </a:lnTo>
                <a:lnTo>
                  <a:pt x="1714" y="1063"/>
                </a:lnTo>
                <a:lnTo>
                  <a:pt x="1714" y="1110"/>
                </a:lnTo>
                <a:close/>
                <a:moveTo>
                  <a:pt x="1638" y="1110"/>
                </a:moveTo>
                <a:lnTo>
                  <a:pt x="1591" y="1110"/>
                </a:lnTo>
                <a:lnTo>
                  <a:pt x="1591" y="1063"/>
                </a:lnTo>
                <a:lnTo>
                  <a:pt x="1638" y="1063"/>
                </a:lnTo>
                <a:lnTo>
                  <a:pt x="1638" y="1110"/>
                </a:lnTo>
                <a:close/>
                <a:moveTo>
                  <a:pt x="1562" y="1110"/>
                </a:moveTo>
                <a:lnTo>
                  <a:pt x="1515" y="1110"/>
                </a:lnTo>
                <a:lnTo>
                  <a:pt x="1515" y="1063"/>
                </a:lnTo>
                <a:lnTo>
                  <a:pt x="1562" y="1063"/>
                </a:lnTo>
                <a:lnTo>
                  <a:pt x="1562" y="1110"/>
                </a:lnTo>
                <a:close/>
                <a:moveTo>
                  <a:pt x="1486" y="1110"/>
                </a:moveTo>
                <a:lnTo>
                  <a:pt x="1439" y="1110"/>
                </a:lnTo>
                <a:lnTo>
                  <a:pt x="1439" y="1063"/>
                </a:lnTo>
                <a:lnTo>
                  <a:pt x="1486" y="1063"/>
                </a:lnTo>
                <a:lnTo>
                  <a:pt x="1486" y="1110"/>
                </a:lnTo>
                <a:close/>
                <a:moveTo>
                  <a:pt x="1032" y="1110"/>
                </a:moveTo>
                <a:lnTo>
                  <a:pt x="985" y="1110"/>
                </a:lnTo>
                <a:lnTo>
                  <a:pt x="985" y="1063"/>
                </a:lnTo>
                <a:lnTo>
                  <a:pt x="1032" y="1063"/>
                </a:lnTo>
                <a:lnTo>
                  <a:pt x="1032" y="1110"/>
                </a:lnTo>
                <a:close/>
                <a:moveTo>
                  <a:pt x="956" y="1110"/>
                </a:moveTo>
                <a:lnTo>
                  <a:pt x="909" y="1110"/>
                </a:lnTo>
                <a:lnTo>
                  <a:pt x="909" y="1063"/>
                </a:lnTo>
                <a:lnTo>
                  <a:pt x="956" y="1063"/>
                </a:lnTo>
                <a:lnTo>
                  <a:pt x="956" y="1110"/>
                </a:lnTo>
                <a:close/>
                <a:moveTo>
                  <a:pt x="881" y="1110"/>
                </a:moveTo>
                <a:lnTo>
                  <a:pt x="833" y="1110"/>
                </a:lnTo>
                <a:lnTo>
                  <a:pt x="833" y="1063"/>
                </a:lnTo>
                <a:lnTo>
                  <a:pt x="881" y="1063"/>
                </a:lnTo>
                <a:lnTo>
                  <a:pt x="881" y="1110"/>
                </a:lnTo>
                <a:close/>
                <a:moveTo>
                  <a:pt x="805" y="1110"/>
                </a:moveTo>
                <a:lnTo>
                  <a:pt x="758" y="1110"/>
                </a:lnTo>
                <a:lnTo>
                  <a:pt x="758" y="1063"/>
                </a:lnTo>
                <a:lnTo>
                  <a:pt x="805" y="1063"/>
                </a:lnTo>
                <a:lnTo>
                  <a:pt x="805" y="1110"/>
                </a:lnTo>
                <a:close/>
                <a:moveTo>
                  <a:pt x="2622" y="1035"/>
                </a:moveTo>
                <a:lnTo>
                  <a:pt x="2575" y="1035"/>
                </a:lnTo>
                <a:lnTo>
                  <a:pt x="2575" y="987"/>
                </a:lnTo>
                <a:lnTo>
                  <a:pt x="2622" y="987"/>
                </a:lnTo>
                <a:lnTo>
                  <a:pt x="2622" y="1035"/>
                </a:lnTo>
                <a:close/>
                <a:moveTo>
                  <a:pt x="2547" y="1035"/>
                </a:moveTo>
                <a:lnTo>
                  <a:pt x="2499" y="1035"/>
                </a:lnTo>
                <a:lnTo>
                  <a:pt x="2499" y="987"/>
                </a:lnTo>
                <a:lnTo>
                  <a:pt x="2547" y="987"/>
                </a:lnTo>
                <a:lnTo>
                  <a:pt x="2547" y="1035"/>
                </a:lnTo>
                <a:close/>
                <a:moveTo>
                  <a:pt x="2471" y="1035"/>
                </a:moveTo>
                <a:lnTo>
                  <a:pt x="2424" y="1035"/>
                </a:lnTo>
                <a:lnTo>
                  <a:pt x="2424" y="987"/>
                </a:lnTo>
                <a:lnTo>
                  <a:pt x="2471" y="987"/>
                </a:lnTo>
                <a:lnTo>
                  <a:pt x="2471" y="1035"/>
                </a:lnTo>
                <a:close/>
                <a:moveTo>
                  <a:pt x="2395" y="1035"/>
                </a:moveTo>
                <a:lnTo>
                  <a:pt x="2348" y="1035"/>
                </a:lnTo>
                <a:lnTo>
                  <a:pt x="2348" y="987"/>
                </a:lnTo>
                <a:lnTo>
                  <a:pt x="2395" y="987"/>
                </a:lnTo>
                <a:lnTo>
                  <a:pt x="2395" y="1035"/>
                </a:lnTo>
                <a:close/>
                <a:moveTo>
                  <a:pt x="2319" y="1035"/>
                </a:moveTo>
                <a:lnTo>
                  <a:pt x="2272" y="1035"/>
                </a:lnTo>
                <a:lnTo>
                  <a:pt x="2272" y="987"/>
                </a:lnTo>
                <a:lnTo>
                  <a:pt x="2319" y="987"/>
                </a:lnTo>
                <a:lnTo>
                  <a:pt x="2319" y="1035"/>
                </a:lnTo>
                <a:close/>
                <a:moveTo>
                  <a:pt x="2168" y="1035"/>
                </a:moveTo>
                <a:lnTo>
                  <a:pt x="2121" y="1035"/>
                </a:lnTo>
                <a:lnTo>
                  <a:pt x="2121" y="987"/>
                </a:lnTo>
                <a:lnTo>
                  <a:pt x="2168" y="987"/>
                </a:lnTo>
                <a:lnTo>
                  <a:pt x="2168" y="1035"/>
                </a:lnTo>
                <a:close/>
                <a:moveTo>
                  <a:pt x="2092" y="1035"/>
                </a:moveTo>
                <a:lnTo>
                  <a:pt x="2045" y="1035"/>
                </a:lnTo>
                <a:lnTo>
                  <a:pt x="2045" y="987"/>
                </a:lnTo>
                <a:lnTo>
                  <a:pt x="2092" y="987"/>
                </a:lnTo>
                <a:lnTo>
                  <a:pt x="2092" y="1035"/>
                </a:lnTo>
                <a:close/>
                <a:moveTo>
                  <a:pt x="2016" y="1035"/>
                </a:moveTo>
                <a:lnTo>
                  <a:pt x="1969" y="1035"/>
                </a:lnTo>
                <a:lnTo>
                  <a:pt x="1969" y="987"/>
                </a:lnTo>
                <a:lnTo>
                  <a:pt x="2016" y="987"/>
                </a:lnTo>
                <a:lnTo>
                  <a:pt x="2016" y="1035"/>
                </a:lnTo>
                <a:close/>
                <a:moveTo>
                  <a:pt x="1941" y="1035"/>
                </a:moveTo>
                <a:lnTo>
                  <a:pt x="1893" y="1035"/>
                </a:lnTo>
                <a:lnTo>
                  <a:pt x="1893" y="987"/>
                </a:lnTo>
                <a:lnTo>
                  <a:pt x="1941" y="987"/>
                </a:lnTo>
                <a:lnTo>
                  <a:pt x="1941" y="1035"/>
                </a:lnTo>
                <a:close/>
                <a:moveTo>
                  <a:pt x="1865" y="1035"/>
                </a:moveTo>
                <a:lnTo>
                  <a:pt x="1818" y="1035"/>
                </a:lnTo>
                <a:lnTo>
                  <a:pt x="1818" y="987"/>
                </a:lnTo>
                <a:lnTo>
                  <a:pt x="1865" y="987"/>
                </a:lnTo>
                <a:lnTo>
                  <a:pt x="1865" y="1035"/>
                </a:lnTo>
                <a:close/>
                <a:moveTo>
                  <a:pt x="1789" y="1035"/>
                </a:moveTo>
                <a:lnTo>
                  <a:pt x="1742" y="1035"/>
                </a:lnTo>
                <a:lnTo>
                  <a:pt x="1742" y="987"/>
                </a:lnTo>
                <a:lnTo>
                  <a:pt x="1789" y="987"/>
                </a:lnTo>
                <a:lnTo>
                  <a:pt x="1789" y="1035"/>
                </a:lnTo>
                <a:close/>
                <a:moveTo>
                  <a:pt x="1714" y="1035"/>
                </a:moveTo>
                <a:lnTo>
                  <a:pt x="1666" y="1035"/>
                </a:lnTo>
                <a:lnTo>
                  <a:pt x="1666" y="987"/>
                </a:lnTo>
                <a:lnTo>
                  <a:pt x="1714" y="987"/>
                </a:lnTo>
                <a:lnTo>
                  <a:pt x="1714" y="1035"/>
                </a:lnTo>
                <a:close/>
                <a:moveTo>
                  <a:pt x="1638" y="1035"/>
                </a:moveTo>
                <a:lnTo>
                  <a:pt x="1591" y="1035"/>
                </a:lnTo>
                <a:lnTo>
                  <a:pt x="1591" y="987"/>
                </a:lnTo>
                <a:lnTo>
                  <a:pt x="1638" y="987"/>
                </a:lnTo>
                <a:lnTo>
                  <a:pt x="1638" y="1035"/>
                </a:lnTo>
                <a:close/>
                <a:moveTo>
                  <a:pt x="1562" y="1035"/>
                </a:moveTo>
                <a:lnTo>
                  <a:pt x="1515" y="1035"/>
                </a:lnTo>
                <a:lnTo>
                  <a:pt x="1515" y="987"/>
                </a:lnTo>
                <a:lnTo>
                  <a:pt x="1562" y="987"/>
                </a:lnTo>
                <a:lnTo>
                  <a:pt x="1562" y="1035"/>
                </a:lnTo>
                <a:close/>
                <a:moveTo>
                  <a:pt x="1486" y="1035"/>
                </a:moveTo>
                <a:lnTo>
                  <a:pt x="1439" y="1035"/>
                </a:lnTo>
                <a:lnTo>
                  <a:pt x="1439" y="987"/>
                </a:lnTo>
                <a:lnTo>
                  <a:pt x="1486" y="987"/>
                </a:lnTo>
                <a:lnTo>
                  <a:pt x="1486" y="1035"/>
                </a:lnTo>
                <a:close/>
                <a:moveTo>
                  <a:pt x="805" y="1035"/>
                </a:moveTo>
                <a:lnTo>
                  <a:pt x="758" y="1035"/>
                </a:lnTo>
                <a:lnTo>
                  <a:pt x="758" y="987"/>
                </a:lnTo>
                <a:lnTo>
                  <a:pt x="805" y="987"/>
                </a:lnTo>
                <a:lnTo>
                  <a:pt x="805" y="1035"/>
                </a:lnTo>
                <a:close/>
                <a:moveTo>
                  <a:pt x="729" y="1035"/>
                </a:moveTo>
                <a:lnTo>
                  <a:pt x="682" y="1035"/>
                </a:lnTo>
                <a:lnTo>
                  <a:pt x="682" y="987"/>
                </a:lnTo>
                <a:lnTo>
                  <a:pt x="729" y="987"/>
                </a:lnTo>
                <a:lnTo>
                  <a:pt x="729" y="1035"/>
                </a:lnTo>
                <a:close/>
                <a:moveTo>
                  <a:pt x="653" y="1035"/>
                </a:moveTo>
                <a:lnTo>
                  <a:pt x="606" y="1035"/>
                </a:lnTo>
                <a:lnTo>
                  <a:pt x="606" y="987"/>
                </a:lnTo>
                <a:lnTo>
                  <a:pt x="653" y="987"/>
                </a:lnTo>
                <a:lnTo>
                  <a:pt x="653" y="1035"/>
                </a:lnTo>
                <a:close/>
                <a:moveTo>
                  <a:pt x="2776" y="959"/>
                </a:moveTo>
                <a:lnTo>
                  <a:pt x="2726" y="959"/>
                </a:lnTo>
                <a:lnTo>
                  <a:pt x="2726" y="912"/>
                </a:lnTo>
                <a:lnTo>
                  <a:pt x="2776" y="912"/>
                </a:lnTo>
                <a:lnTo>
                  <a:pt x="2776" y="959"/>
                </a:lnTo>
                <a:close/>
                <a:moveTo>
                  <a:pt x="2700" y="959"/>
                </a:moveTo>
                <a:lnTo>
                  <a:pt x="2651" y="959"/>
                </a:lnTo>
                <a:lnTo>
                  <a:pt x="2651" y="912"/>
                </a:lnTo>
                <a:lnTo>
                  <a:pt x="2700" y="912"/>
                </a:lnTo>
                <a:lnTo>
                  <a:pt x="2700" y="959"/>
                </a:lnTo>
                <a:close/>
                <a:moveTo>
                  <a:pt x="2622" y="959"/>
                </a:moveTo>
                <a:lnTo>
                  <a:pt x="2575" y="959"/>
                </a:lnTo>
                <a:lnTo>
                  <a:pt x="2575" y="912"/>
                </a:lnTo>
                <a:lnTo>
                  <a:pt x="2622" y="912"/>
                </a:lnTo>
                <a:lnTo>
                  <a:pt x="2622" y="959"/>
                </a:lnTo>
                <a:close/>
                <a:moveTo>
                  <a:pt x="2547" y="959"/>
                </a:moveTo>
                <a:lnTo>
                  <a:pt x="2499" y="959"/>
                </a:lnTo>
                <a:lnTo>
                  <a:pt x="2499" y="912"/>
                </a:lnTo>
                <a:lnTo>
                  <a:pt x="2547" y="912"/>
                </a:lnTo>
                <a:lnTo>
                  <a:pt x="2547" y="959"/>
                </a:lnTo>
                <a:close/>
                <a:moveTo>
                  <a:pt x="2471" y="959"/>
                </a:moveTo>
                <a:lnTo>
                  <a:pt x="2424" y="959"/>
                </a:lnTo>
                <a:lnTo>
                  <a:pt x="2424" y="912"/>
                </a:lnTo>
                <a:lnTo>
                  <a:pt x="2471" y="912"/>
                </a:lnTo>
                <a:lnTo>
                  <a:pt x="2471" y="959"/>
                </a:lnTo>
                <a:close/>
                <a:moveTo>
                  <a:pt x="2395" y="959"/>
                </a:moveTo>
                <a:lnTo>
                  <a:pt x="2348" y="959"/>
                </a:lnTo>
                <a:lnTo>
                  <a:pt x="2348" y="912"/>
                </a:lnTo>
                <a:lnTo>
                  <a:pt x="2395" y="912"/>
                </a:lnTo>
                <a:lnTo>
                  <a:pt x="2395" y="959"/>
                </a:lnTo>
                <a:close/>
                <a:moveTo>
                  <a:pt x="2319" y="959"/>
                </a:moveTo>
                <a:lnTo>
                  <a:pt x="2272" y="959"/>
                </a:lnTo>
                <a:lnTo>
                  <a:pt x="2272" y="912"/>
                </a:lnTo>
                <a:lnTo>
                  <a:pt x="2319" y="912"/>
                </a:lnTo>
                <a:lnTo>
                  <a:pt x="2319" y="959"/>
                </a:lnTo>
                <a:close/>
                <a:moveTo>
                  <a:pt x="2168" y="959"/>
                </a:moveTo>
                <a:lnTo>
                  <a:pt x="2121" y="959"/>
                </a:lnTo>
                <a:lnTo>
                  <a:pt x="2121" y="912"/>
                </a:lnTo>
                <a:lnTo>
                  <a:pt x="2168" y="912"/>
                </a:lnTo>
                <a:lnTo>
                  <a:pt x="2168" y="959"/>
                </a:lnTo>
                <a:close/>
                <a:moveTo>
                  <a:pt x="2092" y="959"/>
                </a:moveTo>
                <a:lnTo>
                  <a:pt x="2045" y="959"/>
                </a:lnTo>
                <a:lnTo>
                  <a:pt x="2045" y="912"/>
                </a:lnTo>
                <a:lnTo>
                  <a:pt x="2092" y="912"/>
                </a:lnTo>
                <a:lnTo>
                  <a:pt x="2092" y="959"/>
                </a:lnTo>
                <a:close/>
                <a:moveTo>
                  <a:pt x="2016" y="959"/>
                </a:moveTo>
                <a:lnTo>
                  <a:pt x="1969" y="959"/>
                </a:lnTo>
                <a:lnTo>
                  <a:pt x="1969" y="912"/>
                </a:lnTo>
                <a:lnTo>
                  <a:pt x="2016" y="912"/>
                </a:lnTo>
                <a:lnTo>
                  <a:pt x="2016" y="959"/>
                </a:lnTo>
                <a:close/>
                <a:moveTo>
                  <a:pt x="1941" y="959"/>
                </a:moveTo>
                <a:lnTo>
                  <a:pt x="1893" y="959"/>
                </a:lnTo>
                <a:lnTo>
                  <a:pt x="1893" y="912"/>
                </a:lnTo>
                <a:lnTo>
                  <a:pt x="1941" y="912"/>
                </a:lnTo>
                <a:lnTo>
                  <a:pt x="1941" y="959"/>
                </a:lnTo>
                <a:close/>
                <a:moveTo>
                  <a:pt x="1865" y="959"/>
                </a:moveTo>
                <a:lnTo>
                  <a:pt x="1818" y="959"/>
                </a:lnTo>
                <a:lnTo>
                  <a:pt x="1818" y="912"/>
                </a:lnTo>
                <a:lnTo>
                  <a:pt x="1865" y="912"/>
                </a:lnTo>
                <a:lnTo>
                  <a:pt x="1865" y="959"/>
                </a:lnTo>
                <a:close/>
                <a:moveTo>
                  <a:pt x="1789" y="959"/>
                </a:moveTo>
                <a:lnTo>
                  <a:pt x="1742" y="959"/>
                </a:lnTo>
                <a:lnTo>
                  <a:pt x="1742" y="912"/>
                </a:lnTo>
                <a:lnTo>
                  <a:pt x="1789" y="912"/>
                </a:lnTo>
                <a:lnTo>
                  <a:pt x="1789" y="959"/>
                </a:lnTo>
                <a:close/>
                <a:moveTo>
                  <a:pt x="1714" y="959"/>
                </a:moveTo>
                <a:lnTo>
                  <a:pt x="1666" y="959"/>
                </a:lnTo>
                <a:lnTo>
                  <a:pt x="1666" y="912"/>
                </a:lnTo>
                <a:lnTo>
                  <a:pt x="1714" y="912"/>
                </a:lnTo>
                <a:lnTo>
                  <a:pt x="1714" y="959"/>
                </a:lnTo>
                <a:close/>
                <a:moveTo>
                  <a:pt x="1638" y="959"/>
                </a:moveTo>
                <a:lnTo>
                  <a:pt x="1591" y="959"/>
                </a:lnTo>
                <a:lnTo>
                  <a:pt x="1591" y="912"/>
                </a:lnTo>
                <a:lnTo>
                  <a:pt x="1638" y="912"/>
                </a:lnTo>
                <a:lnTo>
                  <a:pt x="1638" y="959"/>
                </a:lnTo>
                <a:close/>
                <a:moveTo>
                  <a:pt x="1562" y="959"/>
                </a:moveTo>
                <a:lnTo>
                  <a:pt x="1515" y="959"/>
                </a:lnTo>
                <a:lnTo>
                  <a:pt x="1515" y="912"/>
                </a:lnTo>
                <a:lnTo>
                  <a:pt x="1562" y="912"/>
                </a:lnTo>
                <a:lnTo>
                  <a:pt x="1562" y="959"/>
                </a:lnTo>
                <a:close/>
                <a:moveTo>
                  <a:pt x="1486" y="959"/>
                </a:moveTo>
                <a:lnTo>
                  <a:pt x="1439" y="959"/>
                </a:lnTo>
                <a:lnTo>
                  <a:pt x="1439" y="912"/>
                </a:lnTo>
                <a:lnTo>
                  <a:pt x="1486" y="912"/>
                </a:lnTo>
                <a:lnTo>
                  <a:pt x="1486" y="959"/>
                </a:lnTo>
                <a:close/>
                <a:moveTo>
                  <a:pt x="881" y="959"/>
                </a:moveTo>
                <a:lnTo>
                  <a:pt x="833" y="959"/>
                </a:lnTo>
                <a:lnTo>
                  <a:pt x="833" y="912"/>
                </a:lnTo>
                <a:lnTo>
                  <a:pt x="881" y="912"/>
                </a:lnTo>
                <a:lnTo>
                  <a:pt x="881" y="959"/>
                </a:lnTo>
                <a:close/>
                <a:moveTo>
                  <a:pt x="653" y="959"/>
                </a:moveTo>
                <a:lnTo>
                  <a:pt x="606" y="959"/>
                </a:lnTo>
                <a:lnTo>
                  <a:pt x="606" y="912"/>
                </a:lnTo>
                <a:lnTo>
                  <a:pt x="653" y="912"/>
                </a:lnTo>
                <a:lnTo>
                  <a:pt x="653" y="959"/>
                </a:lnTo>
                <a:close/>
                <a:moveTo>
                  <a:pt x="578" y="959"/>
                </a:moveTo>
                <a:lnTo>
                  <a:pt x="530" y="959"/>
                </a:lnTo>
                <a:lnTo>
                  <a:pt x="530" y="912"/>
                </a:lnTo>
                <a:lnTo>
                  <a:pt x="578" y="912"/>
                </a:lnTo>
                <a:lnTo>
                  <a:pt x="578" y="959"/>
                </a:lnTo>
                <a:close/>
                <a:moveTo>
                  <a:pt x="2928" y="883"/>
                </a:moveTo>
                <a:lnTo>
                  <a:pt x="2878" y="883"/>
                </a:lnTo>
                <a:lnTo>
                  <a:pt x="2878" y="836"/>
                </a:lnTo>
                <a:lnTo>
                  <a:pt x="2928" y="836"/>
                </a:lnTo>
                <a:lnTo>
                  <a:pt x="2928" y="883"/>
                </a:lnTo>
                <a:close/>
                <a:moveTo>
                  <a:pt x="2776" y="883"/>
                </a:moveTo>
                <a:lnTo>
                  <a:pt x="2726" y="883"/>
                </a:lnTo>
                <a:lnTo>
                  <a:pt x="2726" y="836"/>
                </a:lnTo>
                <a:lnTo>
                  <a:pt x="2776" y="836"/>
                </a:lnTo>
                <a:lnTo>
                  <a:pt x="2776" y="883"/>
                </a:lnTo>
                <a:close/>
                <a:moveTo>
                  <a:pt x="2700" y="883"/>
                </a:moveTo>
                <a:lnTo>
                  <a:pt x="2651" y="883"/>
                </a:lnTo>
                <a:lnTo>
                  <a:pt x="2651" y="836"/>
                </a:lnTo>
                <a:lnTo>
                  <a:pt x="2700" y="836"/>
                </a:lnTo>
                <a:lnTo>
                  <a:pt x="2700" y="883"/>
                </a:lnTo>
                <a:close/>
                <a:moveTo>
                  <a:pt x="2622" y="883"/>
                </a:moveTo>
                <a:lnTo>
                  <a:pt x="2575" y="883"/>
                </a:lnTo>
                <a:lnTo>
                  <a:pt x="2575" y="836"/>
                </a:lnTo>
                <a:lnTo>
                  <a:pt x="2622" y="836"/>
                </a:lnTo>
                <a:lnTo>
                  <a:pt x="2622" y="883"/>
                </a:lnTo>
                <a:close/>
                <a:moveTo>
                  <a:pt x="2547" y="883"/>
                </a:moveTo>
                <a:lnTo>
                  <a:pt x="2499" y="883"/>
                </a:lnTo>
                <a:lnTo>
                  <a:pt x="2499" y="836"/>
                </a:lnTo>
                <a:lnTo>
                  <a:pt x="2547" y="836"/>
                </a:lnTo>
                <a:lnTo>
                  <a:pt x="2547" y="883"/>
                </a:lnTo>
                <a:close/>
                <a:moveTo>
                  <a:pt x="2471" y="883"/>
                </a:moveTo>
                <a:lnTo>
                  <a:pt x="2424" y="883"/>
                </a:lnTo>
                <a:lnTo>
                  <a:pt x="2424" y="836"/>
                </a:lnTo>
                <a:lnTo>
                  <a:pt x="2471" y="836"/>
                </a:lnTo>
                <a:lnTo>
                  <a:pt x="2471" y="883"/>
                </a:lnTo>
                <a:close/>
                <a:moveTo>
                  <a:pt x="2395" y="883"/>
                </a:moveTo>
                <a:lnTo>
                  <a:pt x="2348" y="883"/>
                </a:lnTo>
                <a:lnTo>
                  <a:pt x="2348" y="836"/>
                </a:lnTo>
                <a:lnTo>
                  <a:pt x="2395" y="836"/>
                </a:lnTo>
                <a:lnTo>
                  <a:pt x="2395" y="883"/>
                </a:lnTo>
                <a:close/>
                <a:moveTo>
                  <a:pt x="2319" y="883"/>
                </a:moveTo>
                <a:lnTo>
                  <a:pt x="2272" y="883"/>
                </a:lnTo>
                <a:lnTo>
                  <a:pt x="2272" y="836"/>
                </a:lnTo>
                <a:lnTo>
                  <a:pt x="2319" y="836"/>
                </a:lnTo>
                <a:lnTo>
                  <a:pt x="2319" y="883"/>
                </a:lnTo>
                <a:close/>
                <a:moveTo>
                  <a:pt x="2244" y="883"/>
                </a:moveTo>
                <a:lnTo>
                  <a:pt x="2196" y="883"/>
                </a:lnTo>
                <a:lnTo>
                  <a:pt x="2196" y="836"/>
                </a:lnTo>
                <a:lnTo>
                  <a:pt x="2244" y="836"/>
                </a:lnTo>
                <a:lnTo>
                  <a:pt x="2244" y="883"/>
                </a:lnTo>
                <a:close/>
                <a:moveTo>
                  <a:pt x="2168" y="883"/>
                </a:moveTo>
                <a:lnTo>
                  <a:pt x="2121" y="883"/>
                </a:lnTo>
                <a:lnTo>
                  <a:pt x="2121" y="836"/>
                </a:lnTo>
                <a:lnTo>
                  <a:pt x="2168" y="836"/>
                </a:lnTo>
                <a:lnTo>
                  <a:pt x="2168" y="883"/>
                </a:lnTo>
                <a:close/>
                <a:moveTo>
                  <a:pt x="2092" y="883"/>
                </a:moveTo>
                <a:lnTo>
                  <a:pt x="2045" y="883"/>
                </a:lnTo>
                <a:lnTo>
                  <a:pt x="2045" y="836"/>
                </a:lnTo>
                <a:lnTo>
                  <a:pt x="2092" y="836"/>
                </a:lnTo>
                <a:lnTo>
                  <a:pt x="2092" y="883"/>
                </a:lnTo>
                <a:close/>
                <a:moveTo>
                  <a:pt x="2016" y="883"/>
                </a:moveTo>
                <a:lnTo>
                  <a:pt x="1969" y="883"/>
                </a:lnTo>
                <a:lnTo>
                  <a:pt x="1969" y="836"/>
                </a:lnTo>
                <a:lnTo>
                  <a:pt x="2016" y="836"/>
                </a:lnTo>
                <a:lnTo>
                  <a:pt x="2016" y="883"/>
                </a:lnTo>
                <a:close/>
                <a:moveTo>
                  <a:pt x="1865" y="883"/>
                </a:moveTo>
                <a:lnTo>
                  <a:pt x="1818" y="883"/>
                </a:lnTo>
                <a:lnTo>
                  <a:pt x="1818" y="836"/>
                </a:lnTo>
                <a:lnTo>
                  <a:pt x="1865" y="836"/>
                </a:lnTo>
                <a:lnTo>
                  <a:pt x="1865" y="883"/>
                </a:lnTo>
                <a:close/>
                <a:moveTo>
                  <a:pt x="1789" y="883"/>
                </a:moveTo>
                <a:lnTo>
                  <a:pt x="1742" y="883"/>
                </a:lnTo>
                <a:lnTo>
                  <a:pt x="1742" y="836"/>
                </a:lnTo>
                <a:lnTo>
                  <a:pt x="1789" y="836"/>
                </a:lnTo>
                <a:lnTo>
                  <a:pt x="1789" y="883"/>
                </a:lnTo>
                <a:close/>
                <a:moveTo>
                  <a:pt x="1714" y="883"/>
                </a:moveTo>
                <a:lnTo>
                  <a:pt x="1666" y="883"/>
                </a:lnTo>
                <a:lnTo>
                  <a:pt x="1666" y="836"/>
                </a:lnTo>
                <a:lnTo>
                  <a:pt x="1714" y="836"/>
                </a:lnTo>
                <a:lnTo>
                  <a:pt x="1714" y="883"/>
                </a:lnTo>
                <a:close/>
                <a:moveTo>
                  <a:pt x="1638" y="883"/>
                </a:moveTo>
                <a:lnTo>
                  <a:pt x="1591" y="883"/>
                </a:lnTo>
                <a:lnTo>
                  <a:pt x="1591" y="836"/>
                </a:lnTo>
                <a:lnTo>
                  <a:pt x="1638" y="836"/>
                </a:lnTo>
                <a:lnTo>
                  <a:pt x="1638" y="883"/>
                </a:lnTo>
                <a:close/>
                <a:moveTo>
                  <a:pt x="1562" y="883"/>
                </a:moveTo>
                <a:lnTo>
                  <a:pt x="1515" y="883"/>
                </a:lnTo>
                <a:lnTo>
                  <a:pt x="1515" y="836"/>
                </a:lnTo>
                <a:lnTo>
                  <a:pt x="1562" y="836"/>
                </a:lnTo>
                <a:lnTo>
                  <a:pt x="1562" y="883"/>
                </a:lnTo>
                <a:close/>
                <a:moveTo>
                  <a:pt x="805" y="883"/>
                </a:moveTo>
                <a:lnTo>
                  <a:pt x="758" y="883"/>
                </a:lnTo>
                <a:lnTo>
                  <a:pt x="758" y="836"/>
                </a:lnTo>
                <a:lnTo>
                  <a:pt x="805" y="836"/>
                </a:lnTo>
                <a:lnTo>
                  <a:pt x="805" y="883"/>
                </a:lnTo>
                <a:close/>
                <a:moveTo>
                  <a:pt x="729" y="883"/>
                </a:moveTo>
                <a:lnTo>
                  <a:pt x="682" y="883"/>
                </a:lnTo>
                <a:lnTo>
                  <a:pt x="682" y="836"/>
                </a:lnTo>
                <a:lnTo>
                  <a:pt x="729" y="836"/>
                </a:lnTo>
                <a:lnTo>
                  <a:pt x="729" y="883"/>
                </a:lnTo>
                <a:close/>
                <a:moveTo>
                  <a:pt x="653" y="883"/>
                </a:moveTo>
                <a:lnTo>
                  <a:pt x="606" y="883"/>
                </a:lnTo>
                <a:lnTo>
                  <a:pt x="606" y="836"/>
                </a:lnTo>
                <a:lnTo>
                  <a:pt x="653" y="836"/>
                </a:lnTo>
                <a:lnTo>
                  <a:pt x="653" y="883"/>
                </a:lnTo>
                <a:close/>
                <a:moveTo>
                  <a:pt x="578" y="883"/>
                </a:moveTo>
                <a:lnTo>
                  <a:pt x="530" y="883"/>
                </a:lnTo>
                <a:lnTo>
                  <a:pt x="530" y="836"/>
                </a:lnTo>
                <a:lnTo>
                  <a:pt x="578" y="836"/>
                </a:lnTo>
                <a:lnTo>
                  <a:pt x="578" y="883"/>
                </a:lnTo>
                <a:close/>
                <a:moveTo>
                  <a:pt x="502" y="883"/>
                </a:moveTo>
                <a:lnTo>
                  <a:pt x="455" y="883"/>
                </a:lnTo>
                <a:lnTo>
                  <a:pt x="455" y="836"/>
                </a:lnTo>
                <a:lnTo>
                  <a:pt x="502" y="836"/>
                </a:lnTo>
                <a:lnTo>
                  <a:pt x="502" y="883"/>
                </a:lnTo>
                <a:close/>
                <a:moveTo>
                  <a:pt x="3003" y="807"/>
                </a:moveTo>
                <a:lnTo>
                  <a:pt x="2954" y="807"/>
                </a:lnTo>
                <a:lnTo>
                  <a:pt x="2954" y="760"/>
                </a:lnTo>
                <a:lnTo>
                  <a:pt x="3003" y="760"/>
                </a:lnTo>
                <a:lnTo>
                  <a:pt x="3003" y="807"/>
                </a:lnTo>
                <a:close/>
                <a:moveTo>
                  <a:pt x="2852" y="807"/>
                </a:moveTo>
                <a:lnTo>
                  <a:pt x="2802" y="807"/>
                </a:lnTo>
                <a:lnTo>
                  <a:pt x="2802" y="760"/>
                </a:lnTo>
                <a:lnTo>
                  <a:pt x="2852" y="760"/>
                </a:lnTo>
                <a:lnTo>
                  <a:pt x="2852" y="807"/>
                </a:lnTo>
                <a:close/>
                <a:moveTo>
                  <a:pt x="2776" y="807"/>
                </a:moveTo>
                <a:lnTo>
                  <a:pt x="2726" y="807"/>
                </a:lnTo>
                <a:lnTo>
                  <a:pt x="2726" y="760"/>
                </a:lnTo>
                <a:lnTo>
                  <a:pt x="2776" y="760"/>
                </a:lnTo>
                <a:lnTo>
                  <a:pt x="2776" y="807"/>
                </a:lnTo>
                <a:close/>
                <a:moveTo>
                  <a:pt x="2700" y="807"/>
                </a:moveTo>
                <a:lnTo>
                  <a:pt x="2651" y="807"/>
                </a:lnTo>
                <a:lnTo>
                  <a:pt x="2651" y="760"/>
                </a:lnTo>
                <a:lnTo>
                  <a:pt x="2700" y="760"/>
                </a:lnTo>
                <a:lnTo>
                  <a:pt x="2700" y="807"/>
                </a:lnTo>
                <a:close/>
                <a:moveTo>
                  <a:pt x="2622" y="807"/>
                </a:moveTo>
                <a:lnTo>
                  <a:pt x="2575" y="807"/>
                </a:lnTo>
                <a:lnTo>
                  <a:pt x="2575" y="760"/>
                </a:lnTo>
                <a:lnTo>
                  <a:pt x="2622" y="760"/>
                </a:lnTo>
                <a:lnTo>
                  <a:pt x="2622" y="807"/>
                </a:lnTo>
                <a:close/>
                <a:moveTo>
                  <a:pt x="2547" y="807"/>
                </a:moveTo>
                <a:lnTo>
                  <a:pt x="2499" y="807"/>
                </a:lnTo>
                <a:lnTo>
                  <a:pt x="2499" y="760"/>
                </a:lnTo>
                <a:lnTo>
                  <a:pt x="2547" y="760"/>
                </a:lnTo>
                <a:lnTo>
                  <a:pt x="2547" y="807"/>
                </a:lnTo>
                <a:close/>
                <a:moveTo>
                  <a:pt x="2471" y="807"/>
                </a:moveTo>
                <a:lnTo>
                  <a:pt x="2424" y="807"/>
                </a:lnTo>
                <a:lnTo>
                  <a:pt x="2424" y="760"/>
                </a:lnTo>
                <a:lnTo>
                  <a:pt x="2471" y="760"/>
                </a:lnTo>
                <a:lnTo>
                  <a:pt x="2471" y="807"/>
                </a:lnTo>
                <a:close/>
                <a:moveTo>
                  <a:pt x="2395" y="807"/>
                </a:moveTo>
                <a:lnTo>
                  <a:pt x="2348" y="807"/>
                </a:lnTo>
                <a:lnTo>
                  <a:pt x="2348" y="760"/>
                </a:lnTo>
                <a:lnTo>
                  <a:pt x="2395" y="760"/>
                </a:lnTo>
                <a:lnTo>
                  <a:pt x="2395" y="807"/>
                </a:lnTo>
                <a:close/>
                <a:moveTo>
                  <a:pt x="2319" y="807"/>
                </a:moveTo>
                <a:lnTo>
                  <a:pt x="2272" y="807"/>
                </a:lnTo>
                <a:lnTo>
                  <a:pt x="2272" y="760"/>
                </a:lnTo>
                <a:lnTo>
                  <a:pt x="2319" y="760"/>
                </a:lnTo>
                <a:lnTo>
                  <a:pt x="2319" y="807"/>
                </a:lnTo>
                <a:close/>
                <a:moveTo>
                  <a:pt x="2244" y="807"/>
                </a:moveTo>
                <a:lnTo>
                  <a:pt x="2196" y="807"/>
                </a:lnTo>
                <a:lnTo>
                  <a:pt x="2196" y="760"/>
                </a:lnTo>
                <a:lnTo>
                  <a:pt x="2244" y="760"/>
                </a:lnTo>
                <a:lnTo>
                  <a:pt x="2244" y="807"/>
                </a:lnTo>
                <a:close/>
                <a:moveTo>
                  <a:pt x="2168" y="807"/>
                </a:moveTo>
                <a:lnTo>
                  <a:pt x="2121" y="807"/>
                </a:lnTo>
                <a:lnTo>
                  <a:pt x="2121" y="760"/>
                </a:lnTo>
                <a:lnTo>
                  <a:pt x="2168" y="760"/>
                </a:lnTo>
                <a:lnTo>
                  <a:pt x="2168" y="807"/>
                </a:lnTo>
                <a:close/>
                <a:moveTo>
                  <a:pt x="2092" y="807"/>
                </a:moveTo>
                <a:lnTo>
                  <a:pt x="2045" y="807"/>
                </a:lnTo>
                <a:lnTo>
                  <a:pt x="2045" y="760"/>
                </a:lnTo>
                <a:lnTo>
                  <a:pt x="2092" y="760"/>
                </a:lnTo>
                <a:lnTo>
                  <a:pt x="2092" y="807"/>
                </a:lnTo>
                <a:close/>
                <a:moveTo>
                  <a:pt x="2016" y="807"/>
                </a:moveTo>
                <a:lnTo>
                  <a:pt x="1969" y="807"/>
                </a:lnTo>
                <a:lnTo>
                  <a:pt x="1969" y="760"/>
                </a:lnTo>
                <a:lnTo>
                  <a:pt x="2016" y="760"/>
                </a:lnTo>
                <a:lnTo>
                  <a:pt x="2016" y="807"/>
                </a:lnTo>
                <a:close/>
                <a:moveTo>
                  <a:pt x="1941" y="807"/>
                </a:moveTo>
                <a:lnTo>
                  <a:pt x="1893" y="807"/>
                </a:lnTo>
                <a:lnTo>
                  <a:pt x="1893" y="760"/>
                </a:lnTo>
                <a:lnTo>
                  <a:pt x="1941" y="760"/>
                </a:lnTo>
                <a:lnTo>
                  <a:pt x="1941" y="807"/>
                </a:lnTo>
                <a:close/>
                <a:moveTo>
                  <a:pt x="1789" y="807"/>
                </a:moveTo>
                <a:lnTo>
                  <a:pt x="1742" y="807"/>
                </a:lnTo>
                <a:lnTo>
                  <a:pt x="1742" y="760"/>
                </a:lnTo>
                <a:lnTo>
                  <a:pt x="1789" y="760"/>
                </a:lnTo>
                <a:lnTo>
                  <a:pt x="1789" y="807"/>
                </a:lnTo>
                <a:close/>
                <a:moveTo>
                  <a:pt x="1638" y="807"/>
                </a:moveTo>
                <a:lnTo>
                  <a:pt x="1591" y="807"/>
                </a:lnTo>
                <a:lnTo>
                  <a:pt x="1591" y="760"/>
                </a:lnTo>
                <a:lnTo>
                  <a:pt x="1638" y="760"/>
                </a:lnTo>
                <a:lnTo>
                  <a:pt x="1638" y="807"/>
                </a:lnTo>
                <a:close/>
                <a:moveTo>
                  <a:pt x="1562" y="807"/>
                </a:moveTo>
                <a:lnTo>
                  <a:pt x="1515" y="807"/>
                </a:lnTo>
                <a:lnTo>
                  <a:pt x="1515" y="760"/>
                </a:lnTo>
                <a:lnTo>
                  <a:pt x="1562" y="760"/>
                </a:lnTo>
                <a:lnTo>
                  <a:pt x="1562" y="807"/>
                </a:lnTo>
                <a:close/>
                <a:moveTo>
                  <a:pt x="881" y="807"/>
                </a:moveTo>
                <a:lnTo>
                  <a:pt x="833" y="807"/>
                </a:lnTo>
                <a:lnTo>
                  <a:pt x="833" y="760"/>
                </a:lnTo>
                <a:lnTo>
                  <a:pt x="881" y="760"/>
                </a:lnTo>
                <a:lnTo>
                  <a:pt x="881" y="807"/>
                </a:lnTo>
                <a:close/>
                <a:moveTo>
                  <a:pt x="805" y="807"/>
                </a:moveTo>
                <a:lnTo>
                  <a:pt x="758" y="807"/>
                </a:lnTo>
                <a:lnTo>
                  <a:pt x="758" y="760"/>
                </a:lnTo>
                <a:lnTo>
                  <a:pt x="805" y="760"/>
                </a:lnTo>
                <a:lnTo>
                  <a:pt x="805" y="807"/>
                </a:lnTo>
                <a:close/>
                <a:moveTo>
                  <a:pt x="729" y="807"/>
                </a:moveTo>
                <a:lnTo>
                  <a:pt x="682" y="807"/>
                </a:lnTo>
                <a:lnTo>
                  <a:pt x="682" y="760"/>
                </a:lnTo>
                <a:lnTo>
                  <a:pt x="729" y="760"/>
                </a:lnTo>
                <a:lnTo>
                  <a:pt x="729" y="807"/>
                </a:lnTo>
                <a:close/>
                <a:moveTo>
                  <a:pt x="653" y="807"/>
                </a:moveTo>
                <a:lnTo>
                  <a:pt x="606" y="807"/>
                </a:lnTo>
                <a:lnTo>
                  <a:pt x="606" y="760"/>
                </a:lnTo>
                <a:lnTo>
                  <a:pt x="653" y="760"/>
                </a:lnTo>
                <a:lnTo>
                  <a:pt x="653" y="807"/>
                </a:lnTo>
                <a:close/>
                <a:moveTo>
                  <a:pt x="578" y="807"/>
                </a:moveTo>
                <a:lnTo>
                  <a:pt x="530" y="807"/>
                </a:lnTo>
                <a:lnTo>
                  <a:pt x="530" y="760"/>
                </a:lnTo>
                <a:lnTo>
                  <a:pt x="578" y="760"/>
                </a:lnTo>
                <a:lnTo>
                  <a:pt x="578" y="807"/>
                </a:lnTo>
                <a:close/>
                <a:moveTo>
                  <a:pt x="502" y="807"/>
                </a:moveTo>
                <a:lnTo>
                  <a:pt x="455" y="807"/>
                </a:lnTo>
                <a:lnTo>
                  <a:pt x="455" y="760"/>
                </a:lnTo>
                <a:lnTo>
                  <a:pt x="502" y="760"/>
                </a:lnTo>
                <a:lnTo>
                  <a:pt x="502" y="807"/>
                </a:lnTo>
                <a:close/>
                <a:moveTo>
                  <a:pt x="3003" y="732"/>
                </a:moveTo>
                <a:lnTo>
                  <a:pt x="2954" y="732"/>
                </a:lnTo>
                <a:lnTo>
                  <a:pt x="2954" y="682"/>
                </a:lnTo>
                <a:lnTo>
                  <a:pt x="3003" y="682"/>
                </a:lnTo>
                <a:lnTo>
                  <a:pt x="3003" y="732"/>
                </a:lnTo>
                <a:close/>
                <a:moveTo>
                  <a:pt x="2928" y="732"/>
                </a:moveTo>
                <a:lnTo>
                  <a:pt x="2878" y="732"/>
                </a:lnTo>
                <a:lnTo>
                  <a:pt x="2878" y="682"/>
                </a:lnTo>
                <a:lnTo>
                  <a:pt x="2928" y="682"/>
                </a:lnTo>
                <a:lnTo>
                  <a:pt x="2928" y="732"/>
                </a:lnTo>
                <a:close/>
                <a:moveTo>
                  <a:pt x="2852" y="732"/>
                </a:moveTo>
                <a:lnTo>
                  <a:pt x="2802" y="732"/>
                </a:lnTo>
                <a:lnTo>
                  <a:pt x="2802" y="682"/>
                </a:lnTo>
                <a:lnTo>
                  <a:pt x="2852" y="682"/>
                </a:lnTo>
                <a:lnTo>
                  <a:pt x="2852" y="732"/>
                </a:lnTo>
                <a:close/>
                <a:moveTo>
                  <a:pt x="2776" y="732"/>
                </a:moveTo>
                <a:lnTo>
                  <a:pt x="2726" y="732"/>
                </a:lnTo>
                <a:lnTo>
                  <a:pt x="2726" y="682"/>
                </a:lnTo>
                <a:lnTo>
                  <a:pt x="2776" y="682"/>
                </a:lnTo>
                <a:lnTo>
                  <a:pt x="2776" y="732"/>
                </a:lnTo>
                <a:close/>
                <a:moveTo>
                  <a:pt x="2700" y="732"/>
                </a:moveTo>
                <a:lnTo>
                  <a:pt x="2651" y="732"/>
                </a:lnTo>
                <a:lnTo>
                  <a:pt x="2651" y="682"/>
                </a:lnTo>
                <a:lnTo>
                  <a:pt x="2700" y="682"/>
                </a:lnTo>
                <a:lnTo>
                  <a:pt x="2700" y="732"/>
                </a:lnTo>
                <a:close/>
                <a:moveTo>
                  <a:pt x="2622" y="732"/>
                </a:moveTo>
                <a:lnTo>
                  <a:pt x="2575" y="732"/>
                </a:lnTo>
                <a:lnTo>
                  <a:pt x="2575" y="682"/>
                </a:lnTo>
                <a:lnTo>
                  <a:pt x="2622" y="682"/>
                </a:lnTo>
                <a:lnTo>
                  <a:pt x="2622" y="732"/>
                </a:lnTo>
                <a:close/>
                <a:moveTo>
                  <a:pt x="2547" y="732"/>
                </a:moveTo>
                <a:lnTo>
                  <a:pt x="2499" y="732"/>
                </a:lnTo>
                <a:lnTo>
                  <a:pt x="2499" y="682"/>
                </a:lnTo>
                <a:lnTo>
                  <a:pt x="2547" y="682"/>
                </a:lnTo>
                <a:lnTo>
                  <a:pt x="2547" y="732"/>
                </a:lnTo>
                <a:close/>
                <a:moveTo>
                  <a:pt x="2471" y="732"/>
                </a:moveTo>
                <a:lnTo>
                  <a:pt x="2424" y="732"/>
                </a:lnTo>
                <a:lnTo>
                  <a:pt x="2424" y="682"/>
                </a:lnTo>
                <a:lnTo>
                  <a:pt x="2471" y="682"/>
                </a:lnTo>
                <a:lnTo>
                  <a:pt x="2471" y="732"/>
                </a:lnTo>
                <a:close/>
                <a:moveTo>
                  <a:pt x="2395" y="732"/>
                </a:moveTo>
                <a:lnTo>
                  <a:pt x="2348" y="732"/>
                </a:lnTo>
                <a:lnTo>
                  <a:pt x="2348" y="682"/>
                </a:lnTo>
                <a:lnTo>
                  <a:pt x="2395" y="682"/>
                </a:lnTo>
                <a:lnTo>
                  <a:pt x="2395" y="732"/>
                </a:lnTo>
                <a:close/>
                <a:moveTo>
                  <a:pt x="2319" y="732"/>
                </a:moveTo>
                <a:lnTo>
                  <a:pt x="2272" y="732"/>
                </a:lnTo>
                <a:lnTo>
                  <a:pt x="2272" y="682"/>
                </a:lnTo>
                <a:lnTo>
                  <a:pt x="2319" y="682"/>
                </a:lnTo>
                <a:lnTo>
                  <a:pt x="2319" y="732"/>
                </a:lnTo>
                <a:close/>
                <a:moveTo>
                  <a:pt x="2244" y="732"/>
                </a:moveTo>
                <a:lnTo>
                  <a:pt x="2196" y="732"/>
                </a:lnTo>
                <a:lnTo>
                  <a:pt x="2196" y="682"/>
                </a:lnTo>
                <a:lnTo>
                  <a:pt x="2244" y="682"/>
                </a:lnTo>
                <a:lnTo>
                  <a:pt x="2244" y="732"/>
                </a:lnTo>
                <a:close/>
                <a:moveTo>
                  <a:pt x="2092" y="732"/>
                </a:moveTo>
                <a:lnTo>
                  <a:pt x="2045" y="732"/>
                </a:lnTo>
                <a:lnTo>
                  <a:pt x="2045" y="682"/>
                </a:lnTo>
                <a:lnTo>
                  <a:pt x="2092" y="682"/>
                </a:lnTo>
                <a:lnTo>
                  <a:pt x="2092" y="732"/>
                </a:lnTo>
                <a:close/>
                <a:moveTo>
                  <a:pt x="1865" y="732"/>
                </a:moveTo>
                <a:lnTo>
                  <a:pt x="1818" y="732"/>
                </a:lnTo>
                <a:lnTo>
                  <a:pt x="1818" y="682"/>
                </a:lnTo>
                <a:lnTo>
                  <a:pt x="1865" y="682"/>
                </a:lnTo>
                <a:lnTo>
                  <a:pt x="1865" y="732"/>
                </a:lnTo>
                <a:close/>
                <a:moveTo>
                  <a:pt x="1789" y="732"/>
                </a:moveTo>
                <a:lnTo>
                  <a:pt x="1742" y="732"/>
                </a:lnTo>
                <a:lnTo>
                  <a:pt x="1742" y="682"/>
                </a:lnTo>
                <a:lnTo>
                  <a:pt x="1789" y="682"/>
                </a:lnTo>
                <a:lnTo>
                  <a:pt x="1789" y="732"/>
                </a:lnTo>
                <a:close/>
                <a:moveTo>
                  <a:pt x="1714" y="732"/>
                </a:moveTo>
                <a:lnTo>
                  <a:pt x="1666" y="732"/>
                </a:lnTo>
                <a:lnTo>
                  <a:pt x="1666" y="682"/>
                </a:lnTo>
                <a:lnTo>
                  <a:pt x="1714" y="682"/>
                </a:lnTo>
                <a:lnTo>
                  <a:pt x="1714" y="732"/>
                </a:lnTo>
                <a:close/>
                <a:moveTo>
                  <a:pt x="1638" y="732"/>
                </a:moveTo>
                <a:lnTo>
                  <a:pt x="1591" y="732"/>
                </a:lnTo>
                <a:lnTo>
                  <a:pt x="1591" y="682"/>
                </a:lnTo>
                <a:lnTo>
                  <a:pt x="1638" y="682"/>
                </a:lnTo>
                <a:lnTo>
                  <a:pt x="1638" y="732"/>
                </a:lnTo>
                <a:close/>
                <a:moveTo>
                  <a:pt x="956" y="732"/>
                </a:moveTo>
                <a:lnTo>
                  <a:pt x="909" y="732"/>
                </a:lnTo>
                <a:lnTo>
                  <a:pt x="909" y="682"/>
                </a:lnTo>
                <a:lnTo>
                  <a:pt x="956" y="682"/>
                </a:lnTo>
                <a:lnTo>
                  <a:pt x="956" y="732"/>
                </a:lnTo>
                <a:close/>
                <a:moveTo>
                  <a:pt x="881" y="732"/>
                </a:moveTo>
                <a:lnTo>
                  <a:pt x="833" y="732"/>
                </a:lnTo>
                <a:lnTo>
                  <a:pt x="833" y="682"/>
                </a:lnTo>
                <a:lnTo>
                  <a:pt x="881" y="682"/>
                </a:lnTo>
                <a:lnTo>
                  <a:pt x="881" y="732"/>
                </a:lnTo>
                <a:close/>
                <a:moveTo>
                  <a:pt x="805" y="732"/>
                </a:moveTo>
                <a:lnTo>
                  <a:pt x="758" y="732"/>
                </a:lnTo>
                <a:lnTo>
                  <a:pt x="758" y="682"/>
                </a:lnTo>
                <a:lnTo>
                  <a:pt x="805" y="682"/>
                </a:lnTo>
                <a:lnTo>
                  <a:pt x="805" y="732"/>
                </a:lnTo>
                <a:close/>
                <a:moveTo>
                  <a:pt x="729" y="732"/>
                </a:moveTo>
                <a:lnTo>
                  <a:pt x="682" y="732"/>
                </a:lnTo>
                <a:lnTo>
                  <a:pt x="682" y="682"/>
                </a:lnTo>
                <a:lnTo>
                  <a:pt x="729" y="682"/>
                </a:lnTo>
                <a:lnTo>
                  <a:pt x="729" y="732"/>
                </a:lnTo>
                <a:close/>
                <a:moveTo>
                  <a:pt x="653" y="732"/>
                </a:moveTo>
                <a:lnTo>
                  <a:pt x="606" y="732"/>
                </a:lnTo>
                <a:lnTo>
                  <a:pt x="606" y="682"/>
                </a:lnTo>
                <a:lnTo>
                  <a:pt x="653" y="682"/>
                </a:lnTo>
                <a:lnTo>
                  <a:pt x="653" y="732"/>
                </a:lnTo>
                <a:close/>
                <a:moveTo>
                  <a:pt x="578" y="732"/>
                </a:moveTo>
                <a:lnTo>
                  <a:pt x="530" y="732"/>
                </a:lnTo>
                <a:lnTo>
                  <a:pt x="530" y="682"/>
                </a:lnTo>
                <a:lnTo>
                  <a:pt x="578" y="682"/>
                </a:lnTo>
                <a:lnTo>
                  <a:pt x="578" y="732"/>
                </a:lnTo>
                <a:close/>
                <a:moveTo>
                  <a:pt x="502" y="732"/>
                </a:moveTo>
                <a:lnTo>
                  <a:pt x="455" y="732"/>
                </a:lnTo>
                <a:lnTo>
                  <a:pt x="455" y="682"/>
                </a:lnTo>
                <a:lnTo>
                  <a:pt x="502" y="682"/>
                </a:lnTo>
                <a:lnTo>
                  <a:pt x="502" y="732"/>
                </a:lnTo>
                <a:close/>
                <a:moveTo>
                  <a:pt x="3003" y="656"/>
                </a:moveTo>
                <a:lnTo>
                  <a:pt x="2954" y="656"/>
                </a:lnTo>
                <a:lnTo>
                  <a:pt x="2954" y="606"/>
                </a:lnTo>
                <a:lnTo>
                  <a:pt x="3003" y="606"/>
                </a:lnTo>
                <a:lnTo>
                  <a:pt x="3003" y="656"/>
                </a:lnTo>
                <a:close/>
                <a:moveTo>
                  <a:pt x="2928" y="656"/>
                </a:moveTo>
                <a:lnTo>
                  <a:pt x="2878" y="656"/>
                </a:lnTo>
                <a:lnTo>
                  <a:pt x="2878" y="606"/>
                </a:lnTo>
                <a:lnTo>
                  <a:pt x="2928" y="606"/>
                </a:lnTo>
                <a:lnTo>
                  <a:pt x="2928" y="656"/>
                </a:lnTo>
                <a:close/>
                <a:moveTo>
                  <a:pt x="2852" y="656"/>
                </a:moveTo>
                <a:lnTo>
                  <a:pt x="2802" y="656"/>
                </a:lnTo>
                <a:lnTo>
                  <a:pt x="2802" y="606"/>
                </a:lnTo>
                <a:lnTo>
                  <a:pt x="2852" y="606"/>
                </a:lnTo>
                <a:lnTo>
                  <a:pt x="2852" y="656"/>
                </a:lnTo>
                <a:close/>
                <a:moveTo>
                  <a:pt x="2776" y="656"/>
                </a:moveTo>
                <a:lnTo>
                  <a:pt x="2726" y="656"/>
                </a:lnTo>
                <a:lnTo>
                  <a:pt x="2726" y="606"/>
                </a:lnTo>
                <a:lnTo>
                  <a:pt x="2776" y="606"/>
                </a:lnTo>
                <a:lnTo>
                  <a:pt x="2776" y="656"/>
                </a:lnTo>
                <a:close/>
                <a:moveTo>
                  <a:pt x="2700" y="656"/>
                </a:moveTo>
                <a:lnTo>
                  <a:pt x="2651" y="656"/>
                </a:lnTo>
                <a:lnTo>
                  <a:pt x="2651" y="606"/>
                </a:lnTo>
                <a:lnTo>
                  <a:pt x="2700" y="606"/>
                </a:lnTo>
                <a:lnTo>
                  <a:pt x="2700" y="656"/>
                </a:lnTo>
                <a:close/>
                <a:moveTo>
                  <a:pt x="2622" y="656"/>
                </a:moveTo>
                <a:lnTo>
                  <a:pt x="2575" y="656"/>
                </a:lnTo>
                <a:lnTo>
                  <a:pt x="2575" y="606"/>
                </a:lnTo>
                <a:lnTo>
                  <a:pt x="2622" y="606"/>
                </a:lnTo>
                <a:lnTo>
                  <a:pt x="2622" y="656"/>
                </a:lnTo>
                <a:close/>
                <a:moveTo>
                  <a:pt x="2547" y="656"/>
                </a:moveTo>
                <a:lnTo>
                  <a:pt x="2499" y="656"/>
                </a:lnTo>
                <a:lnTo>
                  <a:pt x="2499" y="606"/>
                </a:lnTo>
                <a:lnTo>
                  <a:pt x="2547" y="606"/>
                </a:lnTo>
                <a:lnTo>
                  <a:pt x="2547" y="656"/>
                </a:lnTo>
                <a:close/>
                <a:moveTo>
                  <a:pt x="2471" y="656"/>
                </a:moveTo>
                <a:lnTo>
                  <a:pt x="2424" y="656"/>
                </a:lnTo>
                <a:lnTo>
                  <a:pt x="2424" y="606"/>
                </a:lnTo>
                <a:lnTo>
                  <a:pt x="2471" y="606"/>
                </a:lnTo>
                <a:lnTo>
                  <a:pt x="2471" y="656"/>
                </a:lnTo>
                <a:close/>
                <a:moveTo>
                  <a:pt x="2395" y="656"/>
                </a:moveTo>
                <a:lnTo>
                  <a:pt x="2348" y="656"/>
                </a:lnTo>
                <a:lnTo>
                  <a:pt x="2348" y="606"/>
                </a:lnTo>
                <a:lnTo>
                  <a:pt x="2395" y="606"/>
                </a:lnTo>
                <a:lnTo>
                  <a:pt x="2395" y="656"/>
                </a:lnTo>
                <a:close/>
                <a:moveTo>
                  <a:pt x="2319" y="656"/>
                </a:moveTo>
                <a:lnTo>
                  <a:pt x="2272" y="656"/>
                </a:lnTo>
                <a:lnTo>
                  <a:pt x="2272" y="606"/>
                </a:lnTo>
                <a:lnTo>
                  <a:pt x="2319" y="606"/>
                </a:lnTo>
                <a:lnTo>
                  <a:pt x="2319" y="656"/>
                </a:lnTo>
                <a:close/>
                <a:moveTo>
                  <a:pt x="2244" y="656"/>
                </a:moveTo>
                <a:lnTo>
                  <a:pt x="2196" y="656"/>
                </a:lnTo>
                <a:lnTo>
                  <a:pt x="2196" y="606"/>
                </a:lnTo>
                <a:lnTo>
                  <a:pt x="2244" y="606"/>
                </a:lnTo>
                <a:lnTo>
                  <a:pt x="2244" y="656"/>
                </a:lnTo>
                <a:close/>
                <a:moveTo>
                  <a:pt x="2168" y="656"/>
                </a:moveTo>
                <a:lnTo>
                  <a:pt x="2121" y="656"/>
                </a:lnTo>
                <a:lnTo>
                  <a:pt x="2121" y="606"/>
                </a:lnTo>
                <a:lnTo>
                  <a:pt x="2168" y="606"/>
                </a:lnTo>
                <a:lnTo>
                  <a:pt x="2168" y="656"/>
                </a:lnTo>
                <a:close/>
                <a:moveTo>
                  <a:pt x="2092" y="656"/>
                </a:moveTo>
                <a:lnTo>
                  <a:pt x="2045" y="656"/>
                </a:lnTo>
                <a:lnTo>
                  <a:pt x="2045" y="606"/>
                </a:lnTo>
                <a:lnTo>
                  <a:pt x="2092" y="606"/>
                </a:lnTo>
                <a:lnTo>
                  <a:pt x="2092" y="656"/>
                </a:lnTo>
                <a:close/>
                <a:moveTo>
                  <a:pt x="2016" y="656"/>
                </a:moveTo>
                <a:lnTo>
                  <a:pt x="1969" y="656"/>
                </a:lnTo>
                <a:lnTo>
                  <a:pt x="1969" y="606"/>
                </a:lnTo>
                <a:lnTo>
                  <a:pt x="2016" y="606"/>
                </a:lnTo>
                <a:lnTo>
                  <a:pt x="2016" y="656"/>
                </a:lnTo>
                <a:close/>
                <a:moveTo>
                  <a:pt x="1941" y="656"/>
                </a:moveTo>
                <a:lnTo>
                  <a:pt x="1893" y="656"/>
                </a:lnTo>
                <a:lnTo>
                  <a:pt x="1893" y="606"/>
                </a:lnTo>
                <a:lnTo>
                  <a:pt x="1941" y="606"/>
                </a:lnTo>
                <a:lnTo>
                  <a:pt x="1941" y="656"/>
                </a:lnTo>
                <a:close/>
                <a:moveTo>
                  <a:pt x="1865" y="656"/>
                </a:moveTo>
                <a:lnTo>
                  <a:pt x="1818" y="656"/>
                </a:lnTo>
                <a:lnTo>
                  <a:pt x="1818" y="606"/>
                </a:lnTo>
                <a:lnTo>
                  <a:pt x="1865" y="606"/>
                </a:lnTo>
                <a:lnTo>
                  <a:pt x="1865" y="656"/>
                </a:lnTo>
                <a:close/>
                <a:moveTo>
                  <a:pt x="1789" y="656"/>
                </a:moveTo>
                <a:lnTo>
                  <a:pt x="1742" y="656"/>
                </a:lnTo>
                <a:lnTo>
                  <a:pt x="1742" y="606"/>
                </a:lnTo>
                <a:lnTo>
                  <a:pt x="1789" y="606"/>
                </a:lnTo>
                <a:lnTo>
                  <a:pt x="1789" y="656"/>
                </a:lnTo>
                <a:close/>
                <a:moveTo>
                  <a:pt x="1714" y="656"/>
                </a:moveTo>
                <a:lnTo>
                  <a:pt x="1666" y="656"/>
                </a:lnTo>
                <a:lnTo>
                  <a:pt x="1666" y="606"/>
                </a:lnTo>
                <a:lnTo>
                  <a:pt x="1714" y="606"/>
                </a:lnTo>
                <a:lnTo>
                  <a:pt x="1714" y="656"/>
                </a:lnTo>
                <a:close/>
                <a:moveTo>
                  <a:pt x="1638" y="656"/>
                </a:moveTo>
                <a:lnTo>
                  <a:pt x="1591" y="656"/>
                </a:lnTo>
                <a:lnTo>
                  <a:pt x="1591" y="606"/>
                </a:lnTo>
                <a:lnTo>
                  <a:pt x="1638" y="606"/>
                </a:lnTo>
                <a:lnTo>
                  <a:pt x="1638" y="656"/>
                </a:lnTo>
                <a:close/>
                <a:moveTo>
                  <a:pt x="1108" y="656"/>
                </a:moveTo>
                <a:lnTo>
                  <a:pt x="1060" y="656"/>
                </a:lnTo>
                <a:lnTo>
                  <a:pt x="1060" y="606"/>
                </a:lnTo>
                <a:lnTo>
                  <a:pt x="1108" y="606"/>
                </a:lnTo>
                <a:lnTo>
                  <a:pt x="1108" y="656"/>
                </a:lnTo>
                <a:close/>
                <a:moveTo>
                  <a:pt x="1032" y="656"/>
                </a:moveTo>
                <a:lnTo>
                  <a:pt x="985" y="656"/>
                </a:lnTo>
                <a:lnTo>
                  <a:pt x="985" y="606"/>
                </a:lnTo>
                <a:lnTo>
                  <a:pt x="1032" y="606"/>
                </a:lnTo>
                <a:lnTo>
                  <a:pt x="1032" y="656"/>
                </a:lnTo>
                <a:close/>
                <a:moveTo>
                  <a:pt x="956" y="656"/>
                </a:moveTo>
                <a:lnTo>
                  <a:pt x="909" y="656"/>
                </a:lnTo>
                <a:lnTo>
                  <a:pt x="909" y="606"/>
                </a:lnTo>
                <a:lnTo>
                  <a:pt x="956" y="606"/>
                </a:lnTo>
                <a:lnTo>
                  <a:pt x="956" y="656"/>
                </a:lnTo>
                <a:close/>
                <a:moveTo>
                  <a:pt x="881" y="656"/>
                </a:moveTo>
                <a:lnTo>
                  <a:pt x="833" y="656"/>
                </a:lnTo>
                <a:lnTo>
                  <a:pt x="833" y="606"/>
                </a:lnTo>
                <a:lnTo>
                  <a:pt x="881" y="606"/>
                </a:lnTo>
                <a:lnTo>
                  <a:pt x="881" y="656"/>
                </a:lnTo>
                <a:close/>
                <a:moveTo>
                  <a:pt x="805" y="656"/>
                </a:moveTo>
                <a:lnTo>
                  <a:pt x="758" y="656"/>
                </a:lnTo>
                <a:lnTo>
                  <a:pt x="758" y="606"/>
                </a:lnTo>
                <a:lnTo>
                  <a:pt x="805" y="606"/>
                </a:lnTo>
                <a:lnTo>
                  <a:pt x="805" y="656"/>
                </a:lnTo>
                <a:close/>
                <a:moveTo>
                  <a:pt x="729" y="656"/>
                </a:moveTo>
                <a:lnTo>
                  <a:pt x="682" y="656"/>
                </a:lnTo>
                <a:lnTo>
                  <a:pt x="682" y="606"/>
                </a:lnTo>
                <a:lnTo>
                  <a:pt x="729" y="606"/>
                </a:lnTo>
                <a:lnTo>
                  <a:pt x="729" y="656"/>
                </a:lnTo>
                <a:close/>
                <a:moveTo>
                  <a:pt x="653" y="656"/>
                </a:moveTo>
                <a:lnTo>
                  <a:pt x="606" y="656"/>
                </a:lnTo>
                <a:lnTo>
                  <a:pt x="606" y="606"/>
                </a:lnTo>
                <a:lnTo>
                  <a:pt x="653" y="606"/>
                </a:lnTo>
                <a:lnTo>
                  <a:pt x="653" y="656"/>
                </a:lnTo>
                <a:close/>
                <a:moveTo>
                  <a:pt x="578" y="656"/>
                </a:moveTo>
                <a:lnTo>
                  <a:pt x="530" y="656"/>
                </a:lnTo>
                <a:lnTo>
                  <a:pt x="530" y="606"/>
                </a:lnTo>
                <a:lnTo>
                  <a:pt x="578" y="606"/>
                </a:lnTo>
                <a:lnTo>
                  <a:pt x="578" y="656"/>
                </a:lnTo>
                <a:close/>
                <a:moveTo>
                  <a:pt x="502" y="656"/>
                </a:moveTo>
                <a:lnTo>
                  <a:pt x="455" y="656"/>
                </a:lnTo>
                <a:lnTo>
                  <a:pt x="455" y="606"/>
                </a:lnTo>
                <a:lnTo>
                  <a:pt x="502" y="606"/>
                </a:lnTo>
                <a:lnTo>
                  <a:pt x="502" y="656"/>
                </a:lnTo>
                <a:close/>
                <a:moveTo>
                  <a:pt x="426" y="656"/>
                </a:moveTo>
                <a:lnTo>
                  <a:pt x="379" y="656"/>
                </a:lnTo>
                <a:lnTo>
                  <a:pt x="379" y="606"/>
                </a:lnTo>
                <a:lnTo>
                  <a:pt x="426" y="606"/>
                </a:lnTo>
                <a:lnTo>
                  <a:pt x="426" y="656"/>
                </a:lnTo>
                <a:close/>
                <a:moveTo>
                  <a:pt x="3155" y="578"/>
                </a:moveTo>
                <a:lnTo>
                  <a:pt x="3105" y="578"/>
                </a:lnTo>
                <a:lnTo>
                  <a:pt x="3105" y="531"/>
                </a:lnTo>
                <a:lnTo>
                  <a:pt x="3155" y="531"/>
                </a:lnTo>
                <a:lnTo>
                  <a:pt x="3155" y="578"/>
                </a:lnTo>
                <a:close/>
                <a:moveTo>
                  <a:pt x="3003" y="578"/>
                </a:moveTo>
                <a:lnTo>
                  <a:pt x="2954" y="578"/>
                </a:lnTo>
                <a:lnTo>
                  <a:pt x="2954" y="531"/>
                </a:lnTo>
                <a:lnTo>
                  <a:pt x="3003" y="531"/>
                </a:lnTo>
                <a:lnTo>
                  <a:pt x="3003" y="578"/>
                </a:lnTo>
                <a:close/>
                <a:moveTo>
                  <a:pt x="2928" y="578"/>
                </a:moveTo>
                <a:lnTo>
                  <a:pt x="2878" y="578"/>
                </a:lnTo>
                <a:lnTo>
                  <a:pt x="2878" y="531"/>
                </a:lnTo>
                <a:lnTo>
                  <a:pt x="2928" y="531"/>
                </a:lnTo>
                <a:lnTo>
                  <a:pt x="2928" y="578"/>
                </a:lnTo>
                <a:close/>
                <a:moveTo>
                  <a:pt x="2852" y="578"/>
                </a:moveTo>
                <a:lnTo>
                  <a:pt x="2802" y="578"/>
                </a:lnTo>
                <a:lnTo>
                  <a:pt x="2802" y="531"/>
                </a:lnTo>
                <a:lnTo>
                  <a:pt x="2852" y="531"/>
                </a:lnTo>
                <a:lnTo>
                  <a:pt x="2852" y="578"/>
                </a:lnTo>
                <a:close/>
                <a:moveTo>
                  <a:pt x="2776" y="578"/>
                </a:moveTo>
                <a:lnTo>
                  <a:pt x="2726" y="578"/>
                </a:lnTo>
                <a:lnTo>
                  <a:pt x="2726" y="531"/>
                </a:lnTo>
                <a:lnTo>
                  <a:pt x="2776" y="531"/>
                </a:lnTo>
                <a:lnTo>
                  <a:pt x="2776" y="578"/>
                </a:lnTo>
                <a:close/>
                <a:moveTo>
                  <a:pt x="2700" y="578"/>
                </a:moveTo>
                <a:lnTo>
                  <a:pt x="2651" y="578"/>
                </a:lnTo>
                <a:lnTo>
                  <a:pt x="2651" y="531"/>
                </a:lnTo>
                <a:lnTo>
                  <a:pt x="2700" y="531"/>
                </a:lnTo>
                <a:lnTo>
                  <a:pt x="2700" y="578"/>
                </a:lnTo>
                <a:close/>
                <a:moveTo>
                  <a:pt x="2622" y="578"/>
                </a:moveTo>
                <a:lnTo>
                  <a:pt x="2575" y="578"/>
                </a:lnTo>
                <a:lnTo>
                  <a:pt x="2575" y="531"/>
                </a:lnTo>
                <a:lnTo>
                  <a:pt x="2622" y="531"/>
                </a:lnTo>
                <a:lnTo>
                  <a:pt x="2622" y="578"/>
                </a:lnTo>
                <a:close/>
                <a:moveTo>
                  <a:pt x="2547" y="578"/>
                </a:moveTo>
                <a:lnTo>
                  <a:pt x="2499" y="578"/>
                </a:lnTo>
                <a:lnTo>
                  <a:pt x="2499" y="531"/>
                </a:lnTo>
                <a:lnTo>
                  <a:pt x="2547" y="531"/>
                </a:lnTo>
                <a:lnTo>
                  <a:pt x="2547" y="578"/>
                </a:lnTo>
                <a:close/>
                <a:moveTo>
                  <a:pt x="2471" y="578"/>
                </a:moveTo>
                <a:lnTo>
                  <a:pt x="2424" y="578"/>
                </a:lnTo>
                <a:lnTo>
                  <a:pt x="2424" y="531"/>
                </a:lnTo>
                <a:lnTo>
                  <a:pt x="2471" y="531"/>
                </a:lnTo>
                <a:lnTo>
                  <a:pt x="2471" y="578"/>
                </a:lnTo>
                <a:close/>
                <a:moveTo>
                  <a:pt x="2395" y="578"/>
                </a:moveTo>
                <a:lnTo>
                  <a:pt x="2348" y="578"/>
                </a:lnTo>
                <a:lnTo>
                  <a:pt x="2348" y="531"/>
                </a:lnTo>
                <a:lnTo>
                  <a:pt x="2395" y="531"/>
                </a:lnTo>
                <a:lnTo>
                  <a:pt x="2395" y="578"/>
                </a:lnTo>
                <a:close/>
                <a:moveTo>
                  <a:pt x="2319" y="578"/>
                </a:moveTo>
                <a:lnTo>
                  <a:pt x="2272" y="578"/>
                </a:lnTo>
                <a:lnTo>
                  <a:pt x="2272" y="531"/>
                </a:lnTo>
                <a:lnTo>
                  <a:pt x="2319" y="531"/>
                </a:lnTo>
                <a:lnTo>
                  <a:pt x="2319" y="578"/>
                </a:lnTo>
                <a:close/>
                <a:moveTo>
                  <a:pt x="2244" y="578"/>
                </a:moveTo>
                <a:lnTo>
                  <a:pt x="2196" y="578"/>
                </a:lnTo>
                <a:lnTo>
                  <a:pt x="2196" y="531"/>
                </a:lnTo>
                <a:lnTo>
                  <a:pt x="2244" y="531"/>
                </a:lnTo>
                <a:lnTo>
                  <a:pt x="2244" y="578"/>
                </a:lnTo>
                <a:close/>
                <a:moveTo>
                  <a:pt x="2168" y="578"/>
                </a:moveTo>
                <a:lnTo>
                  <a:pt x="2121" y="578"/>
                </a:lnTo>
                <a:lnTo>
                  <a:pt x="2121" y="531"/>
                </a:lnTo>
                <a:lnTo>
                  <a:pt x="2168" y="531"/>
                </a:lnTo>
                <a:lnTo>
                  <a:pt x="2168" y="578"/>
                </a:lnTo>
                <a:close/>
                <a:moveTo>
                  <a:pt x="2092" y="578"/>
                </a:moveTo>
                <a:lnTo>
                  <a:pt x="2045" y="578"/>
                </a:lnTo>
                <a:lnTo>
                  <a:pt x="2045" y="531"/>
                </a:lnTo>
                <a:lnTo>
                  <a:pt x="2092" y="531"/>
                </a:lnTo>
                <a:lnTo>
                  <a:pt x="2092" y="578"/>
                </a:lnTo>
                <a:close/>
                <a:moveTo>
                  <a:pt x="2016" y="578"/>
                </a:moveTo>
                <a:lnTo>
                  <a:pt x="1969" y="578"/>
                </a:lnTo>
                <a:lnTo>
                  <a:pt x="1969" y="531"/>
                </a:lnTo>
                <a:lnTo>
                  <a:pt x="2016" y="531"/>
                </a:lnTo>
                <a:lnTo>
                  <a:pt x="2016" y="578"/>
                </a:lnTo>
                <a:close/>
                <a:moveTo>
                  <a:pt x="1941" y="578"/>
                </a:moveTo>
                <a:lnTo>
                  <a:pt x="1893" y="578"/>
                </a:lnTo>
                <a:lnTo>
                  <a:pt x="1893" y="531"/>
                </a:lnTo>
                <a:lnTo>
                  <a:pt x="1941" y="531"/>
                </a:lnTo>
                <a:lnTo>
                  <a:pt x="1941" y="578"/>
                </a:lnTo>
                <a:close/>
                <a:moveTo>
                  <a:pt x="1865" y="578"/>
                </a:moveTo>
                <a:lnTo>
                  <a:pt x="1818" y="578"/>
                </a:lnTo>
                <a:lnTo>
                  <a:pt x="1818" y="531"/>
                </a:lnTo>
                <a:lnTo>
                  <a:pt x="1865" y="531"/>
                </a:lnTo>
                <a:lnTo>
                  <a:pt x="1865" y="578"/>
                </a:lnTo>
                <a:close/>
                <a:moveTo>
                  <a:pt x="1789" y="578"/>
                </a:moveTo>
                <a:lnTo>
                  <a:pt x="1742" y="578"/>
                </a:lnTo>
                <a:lnTo>
                  <a:pt x="1742" y="531"/>
                </a:lnTo>
                <a:lnTo>
                  <a:pt x="1789" y="531"/>
                </a:lnTo>
                <a:lnTo>
                  <a:pt x="1789" y="578"/>
                </a:lnTo>
                <a:close/>
                <a:moveTo>
                  <a:pt x="1638" y="578"/>
                </a:moveTo>
                <a:lnTo>
                  <a:pt x="1591" y="578"/>
                </a:lnTo>
                <a:lnTo>
                  <a:pt x="1591" y="531"/>
                </a:lnTo>
                <a:lnTo>
                  <a:pt x="1638" y="531"/>
                </a:lnTo>
                <a:lnTo>
                  <a:pt x="1638" y="578"/>
                </a:lnTo>
                <a:close/>
                <a:moveTo>
                  <a:pt x="1562" y="578"/>
                </a:moveTo>
                <a:lnTo>
                  <a:pt x="1515" y="578"/>
                </a:lnTo>
                <a:lnTo>
                  <a:pt x="1515" y="531"/>
                </a:lnTo>
                <a:lnTo>
                  <a:pt x="1562" y="531"/>
                </a:lnTo>
                <a:lnTo>
                  <a:pt x="1562" y="578"/>
                </a:lnTo>
                <a:close/>
                <a:moveTo>
                  <a:pt x="1032" y="578"/>
                </a:moveTo>
                <a:lnTo>
                  <a:pt x="985" y="578"/>
                </a:lnTo>
                <a:lnTo>
                  <a:pt x="985" y="531"/>
                </a:lnTo>
                <a:lnTo>
                  <a:pt x="1032" y="531"/>
                </a:lnTo>
                <a:lnTo>
                  <a:pt x="1032" y="578"/>
                </a:lnTo>
                <a:close/>
                <a:moveTo>
                  <a:pt x="956" y="578"/>
                </a:moveTo>
                <a:lnTo>
                  <a:pt x="909" y="578"/>
                </a:lnTo>
                <a:lnTo>
                  <a:pt x="909" y="531"/>
                </a:lnTo>
                <a:lnTo>
                  <a:pt x="956" y="531"/>
                </a:lnTo>
                <a:lnTo>
                  <a:pt x="956" y="578"/>
                </a:lnTo>
                <a:close/>
                <a:moveTo>
                  <a:pt x="881" y="578"/>
                </a:moveTo>
                <a:lnTo>
                  <a:pt x="833" y="578"/>
                </a:lnTo>
                <a:lnTo>
                  <a:pt x="833" y="531"/>
                </a:lnTo>
                <a:lnTo>
                  <a:pt x="881" y="531"/>
                </a:lnTo>
                <a:lnTo>
                  <a:pt x="881" y="578"/>
                </a:lnTo>
                <a:close/>
                <a:moveTo>
                  <a:pt x="805" y="578"/>
                </a:moveTo>
                <a:lnTo>
                  <a:pt x="758" y="578"/>
                </a:lnTo>
                <a:lnTo>
                  <a:pt x="758" y="531"/>
                </a:lnTo>
                <a:lnTo>
                  <a:pt x="805" y="531"/>
                </a:lnTo>
                <a:lnTo>
                  <a:pt x="805" y="578"/>
                </a:lnTo>
                <a:close/>
                <a:moveTo>
                  <a:pt x="729" y="578"/>
                </a:moveTo>
                <a:lnTo>
                  <a:pt x="682" y="578"/>
                </a:lnTo>
                <a:lnTo>
                  <a:pt x="682" y="531"/>
                </a:lnTo>
                <a:lnTo>
                  <a:pt x="729" y="531"/>
                </a:lnTo>
                <a:lnTo>
                  <a:pt x="729" y="578"/>
                </a:lnTo>
                <a:close/>
                <a:moveTo>
                  <a:pt x="653" y="578"/>
                </a:moveTo>
                <a:lnTo>
                  <a:pt x="606" y="578"/>
                </a:lnTo>
                <a:lnTo>
                  <a:pt x="606" y="531"/>
                </a:lnTo>
                <a:lnTo>
                  <a:pt x="653" y="531"/>
                </a:lnTo>
                <a:lnTo>
                  <a:pt x="653" y="578"/>
                </a:lnTo>
                <a:close/>
                <a:moveTo>
                  <a:pt x="578" y="578"/>
                </a:moveTo>
                <a:lnTo>
                  <a:pt x="530" y="578"/>
                </a:lnTo>
                <a:lnTo>
                  <a:pt x="530" y="531"/>
                </a:lnTo>
                <a:lnTo>
                  <a:pt x="578" y="531"/>
                </a:lnTo>
                <a:lnTo>
                  <a:pt x="578" y="578"/>
                </a:lnTo>
                <a:close/>
                <a:moveTo>
                  <a:pt x="502" y="578"/>
                </a:moveTo>
                <a:lnTo>
                  <a:pt x="455" y="578"/>
                </a:lnTo>
                <a:lnTo>
                  <a:pt x="455" y="531"/>
                </a:lnTo>
                <a:lnTo>
                  <a:pt x="502" y="531"/>
                </a:lnTo>
                <a:lnTo>
                  <a:pt x="502" y="578"/>
                </a:lnTo>
                <a:close/>
                <a:moveTo>
                  <a:pt x="426" y="578"/>
                </a:moveTo>
                <a:lnTo>
                  <a:pt x="379" y="578"/>
                </a:lnTo>
                <a:lnTo>
                  <a:pt x="379" y="531"/>
                </a:lnTo>
                <a:lnTo>
                  <a:pt x="426" y="531"/>
                </a:lnTo>
                <a:lnTo>
                  <a:pt x="426" y="578"/>
                </a:lnTo>
                <a:close/>
                <a:moveTo>
                  <a:pt x="351" y="578"/>
                </a:moveTo>
                <a:lnTo>
                  <a:pt x="303" y="578"/>
                </a:lnTo>
                <a:lnTo>
                  <a:pt x="303" y="531"/>
                </a:lnTo>
                <a:lnTo>
                  <a:pt x="351" y="531"/>
                </a:lnTo>
                <a:lnTo>
                  <a:pt x="351" y="578"/>
                </a:lnTo>
                <a:close/>
                <a:moveTo>
                  <a:pt x="48" y="578"/>
                </a:moveTo>
                <a:lnTo>
                  <a:pt x="0" y="578"/>
                </a:lnTo>
                <a:lnTo>
                  <a:pt x="0" y="531"/>
                </a:lnTo>
                <a:lnTo>
                  <a:pt x="48" y="531"/>
                </a:lnTo>
                <a:lnTo>
                  <a:pt x="48" y="578"/>
                </a:lnTo>
                <a:close/>
                <a:moveTo>
                  <a:pt x="3306" y="502"/>
                </a:moveTo>
                <a:lnTo>
                  <a:pt x="3257" y="502"/>
                </a:lnTo>
                <a:lnTo>
                  <a:pt x="3257" y="455"/>
                </a:lnTo>
                <a:lnTo>
                  <a:pt x="3306" y="455"/>
                </a:lnTo>
                <a:lnTo>
                  <a:pt x="3306" y="502"/>
                </a:lnTo>
                <a:close/>
                <a:moveTo>
                  <a:pt x="3230" y="502"/>
                </a:moveTo>
                <a:lnTo>
                  <a:pt x="3181" y="502"/>
                </a:lnTo>
                <a:lnTo>
                  <a:pt x="3181" y="455"/>
                </a:lnTo>
                <a:lnTo>
                  <a:pt x="3230" y="455"/>
                </a:lnTo>
                <a:lnTo>
                  <a:pt x="3230" y="502"/>
                </a:lnTo>
                <a:close/>
                <a:moveTo>
                  <a:pt x="3155" y="502"/>
                </a:moveTo>
                <a:lnTo>
                  <a:pt x="3105" y="502"/>
                </a:lnTo>
                <a:lnTo>
                  <a:pt x="3105" y="455"/>
                </a:lnTo>
                <a:lnTo>
                  <a:pt x="3155" y="455"/>
                </a:lnTo>
                <a:lnTo>
                  <a:pt x="3155" y="502"/>
                </a:lnTo>
                <a:close/>
                <a:moveTo>
                  <a:pt x="3079" y="502"/>
                </a:moveTo>
                <a:lnTo>
                  <a:pt x="3029" y="502"/>
                </a:lnTo>
                <a:lnTo>
                  <a:pt x="3029" y="455"/>
                </a:lnTo>
                <a:lnTo>
                  <a:pt x="3079" y="455"/>
                </a:lnTo>
                <a:lnTo>
                  <a:pt x="3079" y="502"/>
                </a:lnTo>
                <a:close/>
                <a:moveTo>
                  <a:pt x="3003" y="502"/>
                </a:moveTo>
                <a:lnTo>
                  <a:pt x="2954" y="502"/>
                </a:lnTo>
                <a:lnTo>
                  <a:pt x="2954" y="455"/>
                </a:lnTo>
                <a:lnTo>
                  <a:pt x="3003" y="455"/>
                </a:lnTo>
                <a:lnTo>
                  <a:pt x="3003" y="502"/>
                </a:lnTo>
                <a:close/>
                <a:moveTo>
                  <a:pt x="2928" y="502"/>
                </a:moveTo>
                <a:lnTo>
                  <a:pt x="2878" y="502"/>
                </a:lnTo>
                <a:lnTo>
                  <a:pt x="2878" y="455"/>
                </a:lnTo>
                <a:lnTo>
                  <a:pt x="2928" y="455"/>
                </a:lnTo>
                <a:lnTo>
                  <a:pt x="2928" y="502"/>
                </a:lnTo>
                <a:close/>
                <a:moveTo>
                  <a:pt x="2852" y="502"/>
                </a:moveTo>
                <a:lnTo>
                  <a:pt x="2802" y="502"/>
                </a:lnTo>
                <a:lnTo>
                  <a:pt x="2802" y="455"/>
                </a:lnTo>
                <a:lnTo>
                  <a:pt x="2852" y="455"/>
                </a:lnTo>
                <a:lnTo>
                  <a:pt x="2852" y="502"/>
                </a:lnTo>
                <a:close/>
                <a:moveTo>
                  <a:pt x="2776" y="502"/>
                </a:moveTo>
                <a:lnTo>
                  <a:pt x="2726" y="502"/>
                </a:lnTo>
                <a:lnTo>
                  <a:pt x="2726" y="455"/>
                </a:lnTo>
                <a:lnTo>
                  <a:pt x="2776" y="455"/>
                </a:lnTo>
                <a:lnTo>
                  <a:pt x="2776" y="502"/>
                </a:lnTo>
                <a:close/>
                <a:moveTo>
                  <a:pt x="2700" y="502"/>
                </a:moveTo>
                <a:lnTo>
                  <a:pt x="2651" y="502"/>
                </a:lnTo>
                <a:lnTo>
                  <a:pt x="2651" y="455"/>
                </a:lnTo>
                <a:lnTo>
                  <a:pt x="2700" y="455"/>
                </a:lnTo>
                <a:lnTo>
                  <a:pt x="2700" y="502"/>
                </a:lnTo>
                <a:close/>
                <a:moveTo>
                  <a:pt x="2622" y="502"/>
                </a:moveTo>
                <a:lnTo>
                  <a:pt x="2575" y="502"/>
                </a:lnTo>
                <a:lnTo>
                  <a:pt x="2575" y="455"/>
                </a:lnTo>
                <a:lnTo>
                  <a:pt x="2622" y="455"/>
                </a:lnTo>
                <a:lnTo>
                  <a:pt x="2622" y="502"/>
                </a:lnTo>
                <a:close/>
                <a:moveTo>
                  <a:pt x="2547" y="502"/>
                </a:moveTo>
                <a:lnTo>
                  <a:pt x="2499" y="502"/>
                </a:lnTo>
                <a:lnTo>
                  <a:pt x="2499" y="455"/>
                </a:lnTo>
                <a:lnTo>
                  <a:pt x="2547" y="455"/>
                </a:lnTo>
                <a:lnTo>
                  <a:pt x="2547" y="502"/>
                </a:lnTo>
                <a:close/>
                <a:moveTo>
                  <a:pt x="2471" y="502"/>
                </a:moveTo>
                <a:lnTo>
                  <a:pt x="2424" y="502"/>
                </a:lnTo>
                <a:lnTo>
                  <a:pt x="2424" y="455"/>
                </a:lnTo>
                <a:lnTo>
                  <a:pt x="2471" y="455"/>
                </a:lnTo>
                <a:lnTo>
                  <a:pt x="2471" y="502"/>
                </a:lnTo>
                <a:close/>
                <a:moveTo>
                  <a:pt x="2395" y="502"/>
                </a:moveTo>
                <a:lnTo>
                  <a:pt x="2348" y="502"/>
                </a:lnTo>
                <a:lnTo>
                  <a:pt x="2348" y="455"/>
                </a:lnTo>
                <a:lnTo>
                  <a:pt x="2395" y="455"/>
                </a:lnTo>
                <a:lnTo>
                  <a:pt x="2395" y="502"/>
                </a:lnTo>
                <a:close/>
                <a:moveTo>
                  <a:pt x="2319" y="502"/>
                </a:moveTo>
                <a:lnTo>
                  <a:pt x="2272" y="502"/>
                </a:lnTo>
                <a:lnTo>
                  <a:pt x="2272" y="455"/>
                </a:lnTo>
                <a:lnTo>
                  <a:pt x="2319" y="455"/>
                </a:lnTo>
                <a:lnTo>
                  <a:pt x="2319" y="502"/>
                </a:lnTo>
                <a:close/>
                <a:moveTo>
                  <a:pt x="2244" y="502"/>
                </a:moveTo>
                <a:lnTo>
                  <a:pt x="2196" y="502"/>
                </a:lnTo>
                <a:lnTo>
                  <a:pt x="2196" y="455"/>
                </a:lnTo>
                <a:lnTo>
                  <a:pt x="2244" y="455"/>
                </a:lnTo>
                <a:lnTo>
                  <a:pt x="2244" y="502"/>
                </a:lnTo>
                <a:close/>
                <a:moveTo>
                  <a:pt x="2168" y="502"/>
                </a:moveTo>
                <a:lnTo>
                  <a:pt x="2121" y="502"/>
                </a:lnTo>
                <a:lnTo>
                  <a:pt x="2121" y="455"/>
                </a:lnTo>
                <a:lnTo>
                  <a:pt x="2168" y="455"/>
                </a:lnTo>
                <a:lnTo>
                  <a:pt x="2168" y="502"/>
                </a:lnTo>
                <a:close/>
                <a:moveTo>
                  <a:pt x="2092" y="502"/>
                </a:moveTo>
                <a:lnTo>
                  <a:pt x="2045" y="502"/>
                </a:lnTo>
                <a:lnTo>
                  <a:pt x="2045" y="455"/>
                </a:lnTo>
                <a:lnTo>
                  <a:pt x="2092" y="455"/>
                </a:lnTo>
                <a:lnTo>
                  <a:pt x="2092" y="502"/>
                </a:lnTo>
                <a:close/>
                <a:moveTo>
                  <a:pt x="2016" y="502"/>
                </a:moveTo>
                <a:lnTo>
                  <a:pt x="1969" y="502"/>
                </a:lnTo>
                <a:lnTo>
                  <a:pt x="1969" y="455"/>
                </a:lnTo>
                <a:lnTo>
                  <a:pt x="2016" y="455"/>
                </a:lnTo>
                <a:lnTo>
                  <a:pt x="2016" y="502"/>
                </a:lnTo>
                <a:close/>
                <a:moveTo>
                  <a:pt x="1941" y="502"/>
                </a:moveTo>
                <a:lnTo>
                  <a:pt x="1893" y="502"/>
                </a:lnTo>
                <a:lnTo>
                  <a:pt x="1893" y="455"/>
                </a:lnTo>
                <a:lnTo>
                  <a:pt x="1941" y="455"/>
                </a:lnTo>
                <a:lnTo>
                  <a:pt x="1941" y="502"/>
                </a:lnTo>
                <a:close/>
                <a:moveTo>
                  <a:pt x="1789" y="502"/>
                </a:moveTo>
                <a:lnTo>
                  <a:pt x="1742" y="502"/>
                </a:lnTo>
                <a:lnTo>
                  <a:pt x="1742" y="455"/>
                </a:lnTo>
                <a:lnTo>
                  <a:pt x="1789" y="455"/>
                </a:lnTo>
                <a:lnTo>
                  <a:pt x="1789" y="502"/>
                </a:lnTo>
                <a:close/>
                <a:moveTo>
                  <a:pt x="1714" y="502"/>
                </a:moveTo>
                <a:lnTo>
                  <a:pt x="1666" y="502"/>
                </a:lnTo>
                <a:lnTo>
                  <a:pt x="1666" y="455"/>
                </a:lnTo>
                <a:lnTo>
                  <a:pt x="1714" y="455"/>
                </a:lnTo>
                <a:lnTo>
                  <a:pt x="1714" y="502"/>
                </a:lnTo>
                <a:close/>
                <a:moveTo>
                  <a:pt x="1562" y="502"/>
                </a:moveTo>
                <a:lnTo>
                  <a:pt x="1515" y="502"/>
                </a:lnTo>
                <a:lnTo>
                  <a:pt x="1515" y="455"/>
                </a:lnTo>
                <a:lnTo>
                  <a:pt x="1562" y="455"/>
                </a:lnTo>
                <a:lnTo>
                  <a:pt x="1562" y="502"/>
                </a:lnTo>
                <a:close/>
                <a:moveTo>
                  <a:pt x="1184" y="502"/>
                </a:moveTo>
                <a:lnTo>
                  <a:pt x="1136" y="502"/>
                </a:lnTo>
                <a:lnTo>
                  <a:pt x="1136" y="455"/>
                </a:lnTo>
                <a:lnTo>
                  <a:pt x="1184" y="455"/>
                </a:lnTo>
                <a:lnTo>
                  <a:pt x="1184" y="502"/>
                </a:lnTo>
                <a:close/>
                <a:moveTo>
                  <a:pt x="956" y="502"/>
                </a:moveTo>
                <a:lnTo>
                  <a:pt x="909" y="502"/>
                </a:lnTo>
                <a:lnTo>
                  <a:pt x="909" y="455"/>
                </a:lnTo>
                <a:lnTo>
                  <a:pt x="956" y="455"/>
                </a:lnTo>
                <a:lnTo>
                  <a:pt x="956" y="502"/>
                </a:lnTo>
                <a:close/>
                <a:moveTo>
                  <a:pt x="881" y="502"/>
                </a:moveTo>
                <a:lnTo>
                  <a:pt x="833" y="502"/>
                </a:lnTo>
                <a:lnTo>
                  <a:pt x="833" y="455"/>
                </a:lnTo>
                <a:lnTo>
                  <a:pt x="881" y="455"/>
                </a:lnTo>
                <a:lnTo>
                  <a:pt x="881" y="502"/>
                </a:lnTo>
                <a:close/>
                <a:moveTo>
                  <a:pt x="729" y="502"/>
                </a:moveTo>
                <a:lnTo>
                  <a:pt x="682" y="502"/>
                </a:lnTo>
                <a:lnTo>
                  <a:pt x="682" y="455"/>
                </a:lnTo>
                <a:lnTo>
                  <a:pt x="729" y="455"/>
                </a:lnTo>
                <a:lnTo>
                  <a:pt x="729" y="502"/>
                </a:lnTo>
                <a:close/>
                <a:moveTo>
                  <a:pt x="653" y="502"/>
                </a:moveTo>
                <a:lnTo>
                  <a:pt x="606" y="502"/>
                </a:lnTo>
                <a:lnTo>
                  <a:pt x="606" y="455"/>
                </a:lnTo>
                <a:lnTo>
                  <a:pt x="653" y="455"/>
                </a:lnTo>
                <a:lnTo>
                  <a:pt x="653" y="502"/>
                </a:lnTo>
                <a:close/>
                <a:moveTo>
                  <a:pt x="578" y="502"/>
                </a:moveTo>
                <a:lnTo>
                  <a:pt x="530" y="502"/>
                </a:lnTo>
                <a:lnTo>
                  <a:pt x="530" y="455"/>
                </a:lnTo>
                <a:lnTo>
                  <a:pt x="578" y="455"/>
                </a:lnTo>
                <a:lnTo>
                  <a:pt x="578" y="502"/>
                </a:lnTo>
                <a:close/>
                <a:moveTo>
                  <a:pt x="502" y="502"/>
                </a:moveTo>
                <a:lnTo>
                  <a:pt x="455" y="502"/>
                </a:lnTo>
                <a:lnTo>
                  <a:pt x="455" y="455"/>
                </a:lnTo>
                <a:lnTo>
                  <a:pt x="502" y="455"/>
                </a:lnTo>
                <a:lnTo>
                  <a:pt x="502" y="502"/>
                </a:lnTo>
                <a:close/>
                <a:moveTo>
                  <a:pt x="426" y="502"/>
                </a:moveTo>
                <a:lnTo>
                  <a:pt x="379" y="502"/>
                </a:lnTo>
                <a:lnTo>
                  <a:pt x="379" y="455"/>
                </a:lnTo>
                <a:lnTo>
                  <a:pt x="426" y="455"/>
                </a:lnTo>
                <a:lnTo>
                  <a:pt x="426" y="502"/>
                </a:lnTo>
                <a:close/>
                <a:moveTo>
                  <a:pt x="351" y="502"/>
                </a:moveTo>
                <a:lnTo>
                  <a:pt x="303" y="502"/>
                </a:lnTo>
                <a:lnTo>
                  <a:pt x="303" y="455"/>
                </a:lnTo>
                <a:lnTo>
                  <a:pt x="351" y="455"/>
                </a:lnTo>
                <a:lnTo>
                  <a:pt x="351" y="502"/>
                </a:lnTo>
                <a:close/>
                <a:moveTo>
                  <a:pt x="275" y="502"/>
                </a:moveTo>
                <a:lnTo>
                  <a:pt x="227" y="502"/>
                </a:lnTo>
                <a:lnTo>
                  <a:pt x="227" y="455"/>
                </a:lnTo>
                <a:lnTo>
                  <a:pt x="275" y="455"/>
                </a:lnTo>
                <a:lnTo>
                  <a:pt x="275" y="502"/>
                </a:lnTo>
                <a:close/>
                <a:moveTo>
                  <a:pt x="123" y="502"/>
                </a:moveTo>
                <a:lnTo>
                  <a:pt x="76" y="502"/>
                </a:lnTo>
                <a:lnTo>
                  <a:pt x="76" y="455"/>
                </a:lnTo>
                <a:lnTo>
                  <a:pt x="123" y="455"/>
                </a:lnTo>
                <a:lnTo>
                  <a:pt x="123" y="502"/>
                </a:lnTo>
                <a:close/>
                <a:moveTo>
                  <a:pt x="3458" y="426"/>
                </a:moveTo>
                <a:lnTo>
                  <a:pt x="3408" y="426"/>
                </a:lnTo>
                <a:lnTo>
                  <a:pt x="3408" y="379"/>
                </a:lnTo>
                <a:lnTo>
                  <a:pt x="3458" y="379"/>
                </a:lnTo>
                <a:lnTo>
                  <a:pt x="3458" y="426"/>
                </a:lnTo>
                <a:close/>
                <a:moveTo>
                  <a:pt x="3382" y="426"/>
                </a:moveTo>
                <a:lnTo>
                  <a:pt x="3332" y="426"/>
                </a:lnTo>
                <a:lnTo>
                  <a:pt x="3332" y="379"/>
                </a:lnTo>
                <a:lnTo>
                  <a:pt x="3382" y="379"/>
                </a:lnTo>
                <a:lnTo>
                  <a:pt x="3382" y="426"/>
                </a:lnTo>
                <a:close/>
                <a:moveTo>
                  <a:pt x="3306" y="426"/>
                </a:moveTo>
                <a:lnTo>
                  <a:pt x="3257" y="426"/>
                </a:lnTo>
                <a:lnTo>
                  <a:pt x="3257" y="379"/>
                </a:lnTo>
                <a:lnTo>
                  <a:pt x="3306" y="379"/>
                </a:lnTo>
                <a:lnTo>
                  <a:pt x="3306" y="426"/>
                </a:lnTo>
                <a:close/>
                <a:moveTo>
                  <a:pt x="3230" y="426"/>
                </a:moveTo>
                <a:lnTo>
                  <a:pt x="3181" y="426"/>
                </a:lnTo>
                <a:lnTo>
                  <a:pt x="3181" y="379"/>
                </a:lnTo>
                <a:lnTo>
                  <a:pt x="3230" y="379"/>
                </a:lnTo>
                <a:lnTo>
                  <a:pt x="3230" y="426"/>
                </a:lnTo>
                <a:close/>
                <a:moveTo>
                  <a:pt x="3155" y="426"/>
                </a:moveTo>
                <a:lnTo>
                  <a:pt x="3105" y="426"/>
                </a:lnTo>
                <a:lnTo>
                  <a:pt x="3105" y="379"/>
                </a:lnTo>
                <a:lnTo>
                  <a:pt x="3155" y="379"/>
                </a:lnTo>
                <a:lnTo>
                  <a:pt x="3155" y="426"/>
                </a:lnTo>
                <a:close/>
                <a:moveTo>
                  <a:pt x="3079" y="426"/>
                </a:moveTo>
                <a:lnTo>
                  <a:pt x="3029" y="426"/>
                </a:lnTo>
                <a:lnTo>
                  <a:pt x="3029" y="379"/>
                </a:lnTo>
                <a:lnTo>
                  <a:pt x="3079" y="379"/>
                </a:lnTo>
                <a:lnTo>
                  <a:pt x="3079" y="426"/>
                </a:lnTo>
                <a:close/>
                <a:moveTo>
                  <a:pt x="3003" y="426"/>
                </a:moveTo>
                <a:lnTo>
                  <a:pt x="2954" y="426"/>
                </a:lnTo>
                <a:lnTo>
                  <a:pt x="2954" y="379"/>
                </a:lnTo>
                <a:lnTo>
                  <a:pt x="3003" y="379"/>
                </a:lnTo>
                <a:lnTo>
                  <a:pt x="3003" y="426"/>
                </a:lnTo>
                <a:close/>
                <a:moveTo>
                  <a:pt x="2928" y="426"/>
                </a:moveTo>
                <a:lnTo>
                  <a:pt x="2878" y="426"/>
                </a:lnTo>
                <a:lnTo>
                  <a:pt x="2878" y="379"/>
                </a:lnTo>
                <a:lnTo>
                  <a:pt x="2928" y="379"/>
                </a:lnTo>
                <a:lnTo>
                  <a:pt x="2928" y="426"/>
                </a:lnTo>
                <a:close/>
                <a:moveTo>
                  <a:pt x="2852" y="426"/>
                </a:moveTo>
                <a:lnTo>
                  <a:pt x="2802" y="426"/>
                </a:lnTo>
                <a:lnTo>
                  <a:pt x="2802" y="379"/>
                </a:lnTo>
                <a:lnTo>
                  <a:pt x="2852" y="379"/>
                </a:lnTo>
                <a:lnTo>
                  <a:pt x="2852" y="426"/>
                </a:lnTo>
                <a:close/>
                <a:moveTo>
                  <a:pt x="2776" y="426"/>
                </a:moveTo>
                <a:lnTo>
                  <a:pt x="2726" y="426"/>
                </a:lnTo>
                <a:lnTo>
                  <a:pt x="2726" y="379"/>
                </a:lnTo>
                <a:lnTo>
                  <a:pt x="2776" y="379"/>
                </a:lnTo>
                <a:lnTo>
                  <a:pt x="2776" y="426"/>
                </a:lnTo>
                <a:close/>
                <a:moveTo>
                  <a:pt x="2700" y="426"/>
                </a:moveTo>
                <a:lnTo>
                  <a:pt x="2651" y="426"/>
                </a:lnTo>
                <a:lnTo>
                  <a:pt x="2651" y="379"/>
                </a:lnTo>
                <a:lnTo>
                  <a:pt x="2700" y="379"/>
                </a:lnTo>
                <a:lnTo>
                  <a:pt x="2700" y="426"/>
                </a:lnTo>
                <a:close/>
                <a:moveTo>
                  <a:pt x="2622" y="426"/>
                </a:moveTo>
                <a:lnTo>
                  <a:pt x="2575" y="426"/>
                </a:lnTo>
                <a:lnTo>
                  <a:pt x="2575" y="379"/>
                </a:lnTo>
                <a:lnTo>
                  <a:pt x="2622" y="379"/>
                </a:lnTo>
                <a:lnTo>
                  <a:pt x="2622" y="426"/>
                </a:lnTo>
                <a:close/>
                <a:moveTo>
                  <a:pt x="2547" y="426"/>
                </a:moveTo>
                <a:lnTo>
                  <a:pt x="2499" y="426"/>
                </a:lnTo>
                <a:lnTo>
                  <a:pt x="2499" y="379"/>
                </a:lnTo>
                <a:lnTo>
                  <a:pt x="2547" y="379"/>
                </a:lnTo>
                <a:lnTo>
                  <a:pt x="2547" y="426"/>
                </a:lnTo>
                <a:close/>
                <a:moveTo>
                  <a:pt x="2471" y="426"/>
                </a:moveTo>
                <a:lnTo>
                  <a:pt x="2424" y="426"/>
                </a:lnTo>
                <a:lnTo>
                  <a:pt x="2424" y="379"/>
                </a:lnTo>
                <a:lnTo>
                  <a:pt x="2471" y="379"/>
                </a:lnTo>
                <a:lnTo>
                  <a:pt x="2471" y="426"/>
                </a:lnTo>
                <a:close/>
                <a:moveTo>
                  <a:pt x="2395" y="426"/>
                </a:moveTo>
                <a:lnTo>
                  <a:pt x="2348" y="426"/>
                </a:lnTo>
                <a:lnTo>
                  <a:pt x="2348" y="379"/>
                </a:lnTo>
                <a:lnTo>
                  <a:pt x="2395" y="379"/>
                </a:lnTo>
                <a:lnTo>
                  <a:pt x="2395" y="426"/>
                </a:lnTo>
                <a:close/>
                <a:moveTo>
                  <a:pt x="2319" y="426"/>
                </a:moveTo>
                <a:lnTo>
                  <a:pt x="2272" y="426"/>
                </a:lnTo>
                <a:lnTo>
                  <a:pt x="2272" y="379"/>
                </a:lnTo>
                <a:lnTo>
                  <a:pt x="2319" y="379"/>
                </a:lnTo>
                <a:lnTo>
                  <a:pt x="2319" y="426"/>
                </a:lnTo>
                <a:close/>
                <a:moveTo>
                  <a:pt x="2244" y="426"/>
                </a:moveTo>
                <a:lnTo>
                  <a:pt x="2196" y="426"/>
                </a:lnTo>
                <a:lnTo>
                  <a:pt x="2196" y="379"/>
                </a:lnTo>
                <a:lnTo>
                  <a:pt x="2244" y="379"/>
                </a:lnTo>
                <a:lnTo>
                  <a:pt x="2244" y="426"/>
                </a:lnTo>
                <a:close/>
                <a:moveTo>
                  <a:pt x="2168" y="426"/>
                </a:moveTo>
                <a:lnTo>
                  <a:pt x="2121" y="426"/>
                </a:lnTo>
                <a:lnTo>
                  <a:pt x="2121" y="379"/>
                </a:lnTo>
                <a:lnTo>
                  <a:pt x="2168" y="379"/>
                </a:lnTo>
                <a:lnTo>
                  <a:pt x="2168" y="426"/>
                </a:lnTo>
                <a:close/>
                <a:moveTo>
                  <a:pt x="2092" y="426"/>
                </a:moveTo>
                <a:lnTo>
                  <a:pt x="2045" y="426"/>
                </a:lnTo>
                <a:lnTo>
                  <a:pt x="2045" y="379"/>
                </a:lnTo>
                <a:lnTo>
                  <a:pt x="2092" y="379"/>
                </a:lnTo>
                <a:lnTo>
                  <a:pt x="2092" y="426"/>
                </a:lnTo>
                <a:close/>
                <a:moveTo>
                  <a:pt x="2016" y="426"/>
                </a:moveTo>
                <a:lnTo>
                  <a:pt x="1969" y="426"/>
                </a:lnTo>
                <a:lnTo>
                  <a:pt x="1969" y="379"/>
                </a:lnTo>
                <a:lnTo>
                  <a:pt x="2016" y="379"/>
                </a:lnTo>
                <a:lnTo>
                  <a:pt x="2016" y="426"/>
                </a:lnTo>
                <a:close/>
                <a:moveTo>
                  <a:pt x="1941" y="426"/>
                </a:moveTo>
                <a:lnTo>
                  <a:pt x="1893" y="426"/>
                </a:lnTo>
                <a:lnTo>
                  <a:pt x="1893" y="379"/>
                </a:lnTo>
                <a:lnTo>
                  <a:pt x="1941" y="379"/>
                </a:lnTo>
                <a:lnTo>
                  <a:pt x="1941" y="426"/>
                </a:lnTo>
                <a:close/>
                <a:moveTo>
                  <a:pt x="1865" y="426"/>
                </a:moveTo>
                <a:lnTo>
                  <a:pt x="1818" y="426"/>
                </a:lnTo>
                <a:lnTo>
                  <a:pt x="1818" y="379"/>
                </a:lnTo>
                <a:lnTo>
                  <a:pt x="1865" y="379"/>
                </a:lnTo>
                <a:lnTo>
                  <a:pt x="1865" y="426"/>
                </a:lnTo>
                <a:close/>
                <a:moveTo>
                  <a:pt x="1789" y="426"/>
                </a:moveTo>
                <a:lnTo>
                  <a:pt x="1742" y="426"/>
                </a:lnTo>
                <a:lnTo>
                  <a:pt x="1742" y="379"/>
                </a:lnTo>
                <a:lnTo>
                  <a:pt x="1789" y="379"/>
                </a:lnTo>
                <a:lnTo>
                  <a:pt x="1789" y="426"/>
                </a:lnTo>
                <a:close/>
                <a:moveTo>
                  <a:pt x="1486" y="426"/>
                </a:moveTo>
                <a:lnTo>
                  <a:pt x="1439" y="426"/>
                </a:lnTo>
                <a:lnTo>
                  <a:pt x="1439" y="379"/>
                </a:lnTo>
                <a:lnTo>
                  <a:pt x="1486" y="379"/>
                </a:lnTo>
                <a:lnTo>
                  <a:pt x="1486" y="426"/>
                </a:lnTo>
                <a:close/>
                <a:moveTo>
                  <a:pt x="1411" y="426"/>
                </a:moveTo>
                <a:lnTo>
                  <a:pt x="1363" y="426"/>
                </a:lnTo>
                <a:lnTo>
                  <a:pt x="1363" y="379"/>
                </a:lnTo>
                <a:lnTo>
                  <a:pt x="1411" y="379"/>
                </a:lnTo>
                <a:lnTo>
                  <a:pt x="1411" y="426"/>
                </a:lnTo>
                <a:close/>
                <a:moveTo>
                  <a:pt x="1259" y="426"/>
                </a:moveTo>
                <a:lnTo>
                  <a:pt x="1212" y="426"/>
                </a:lnTo>
                <a:lnTo>
                  <a:pt x="1212" y="379"/>
                </a:lnTo>
                <a:lnTo>
                  <a:pt x="1259" y="379"/>
                </a:lnTo>
                <a:lnTo>
                  <a:pt x="1259" y="426"/>
                </a:lnTo>
                <a:close/>
                <a:moveTo>
                  <a:pt x="1184" y="426"/>
                </a:moveTo>
                <a:lnTo>
                  <a:pt x="1136" y="426"/>
                </a:lnTo>
                <a:lnTo>
                  <a:pt x="1136" y="379"/>
                </a:lnTo>
                <a:lnTo>
                  <a:pt x="1184" y="379"/>
                </a:lnTo>
                <a:lnTo>
                  <a:pt x="1184" y="426"/>
                </a:lnTo>
                <a:close/>
                <a:moveTo>
                  <a:pt x="956" y="426"/>
                </a:moveTo>
                <a:lnTo>
                  <a:pt x="909" y="426"/>
                </a:lnTo>
                <a:lnTo>
                  <a:pt x="909" y="379"/>
                </a:lnTo>
                <a:lnTo>
                  <a:pt x="956" y="379"/>
                </a:lnTo>
                <a:lnTo>
                  <a:pt x="956" y="426"/>
                </a:lnTo>
                <a:close/>
                <a:moveTo>
                  <a:pt x="881" y="426"/>
                </a:moveTo>
                <a:lnTo>
                  <a:pt x="833" y="426"/>
                </a:lnTo>
                <a:lnTo>
                  <a:pt x="833" y="379"/>
                </a:lnTo>
                <a:lnTo>
                  <a:pt x="881" y="379"/>
                </a:lnTo>
                <a:lnTo>
                  <a:pt x="881" y="426"/>
                </a:lnTo>
                <a:close/>
                <a:moveTo>
                  <a:pt x="805" y="426"/>
                </a:moveTo>
                <a:lnTo>
                  <a:pt x="758" y="426"/>
                </a:lnTo>
                <a:lnTo>
                  <a:pt x="758" y="379"/>
                </a:lnTo>
                <a:lnTo>
                  <a:pt x="805" y="379"/>
                </a:lnTo>
                <a:lnTo>
                  <a:pt x="805" y="426"/>
                </a:lnTo>
                <a:close/>
                <a:moveTo>
                  <a:pt x="729" y="426"/>
                </a:moveTo>
                <a:lnTo>
                  <a:pt x="682" y="426"/>
                </a:lnTo>
                <a:lnTo>
                  <a:pt x="682" y="379"/>
                </a:lnTo>
                <a:lnTo>
                  <a:pt x="729" y="379"/>
                </a:lnTo>
                <a:lnTo>
                  <a:pt x="729" y="426"/>
                </a:lnTo>
                <a:close/>
                <a:moveTo>
                  <a:pt x="653" y="426"/>
                </a:moveTo>
                <a:lnTo>
                  <a:pt x="606" y="426"/>
                </a:lnTo>
                <a:lnTo>
                  <a:pt x="606" y="379"/>
                </a:lnTo>
                <a:lnTo>
                  <a:pt x="653" y="379"/>
                </a:lnTo>
                <a:lnTo>
                  <a:pt x="653" y="426"/>
                </a:lnTo>
                <a:close/>
                <a:moveTo>
                  <a:pt x="578" y="426"/>
                </a:moveTo>
                <a:lnTo>
                  <a:pt x="530" y="426"/>
                </a:lnTo>
                <a:lnTo>
                  <a:pt x="530" y="379"/>
                </a:lnTo>
                <a:lnTo>
                  <a:pt x="578" y="379"/>
                </a:lnTo>
                <a:lnTo>
                  <a:pt x="578" y="426"/>
                </a:lnTo>
                <a:close/>
                <a:moveTo>
                  <a:pt x="502" y="426"/>
                </a:moveTo>
                <a:lnTo>
                  <a:pt x="455" y="426"/>
                </a:lnTo>
                <a:lnTo>
                  <a:pt x="455" y="379"/>
                </a:lnTo>
                <a:lnTo>
                  <a:pt x="502" y="379"/>
                </a:lnTo>
                <a:lnTo>
                  <a:pt x="502" y="426"/>
                </a:lnTo>
                <a:close/>
                <a:moveTo>
                  <a:pt x="426" y="426"/>
                </a:moveTo>
                <a:lnTo>
                  <a:pt x="379" y="426"/>
                </a:lnTo>
                <a:lnTo>
                  <a:pt x="379" y="379"/>
                </a:lnTo>
                <a:lnTo>
                  <a:pt x="426" y="379"/>
                </a:lnTo>
                <a:lnTo>
                  <a:pt x="426" y="426"/>
                </a:lnTo>
                <a:close/>
                <a:moveTo>
                  <a:pt x="351" y="426"/>
                </a:moveTo>
                <a:lnTo>
                  <a:pt x="303" y="426"/>
                </a:lnTo>
                <a:lnTo>
                  <a:pt x="303" y="379"/>
                </a:lnTo>
                <a:lnTo>
                  <a:pt x="351" y="379"/>
                </a:lnTo>
                <a:lnTo>
                  <a:pt x="351" y="426"/>
                </a:lnTo>
                <a:close/>
                <a:moveTo>
                  <a:pt x="275" y="426"/>
                </a:moveTo>
                <a:lnTo>
                  <a:pt x="227" y="426"/>
                </a:lnTo>
                <a:lnTo>
                  <a:pt x="227" y="379"/>
                </a:lnTo>
                <a:lnTo>
                  <a:pt x="275" y="379"/>
                </a:lnTo>
                <a:lnTo>
                  <a:pt x="275" y="426"/>
                </a:lnTo>
                <a:close/>
                <a:moveTo>
                  <a:pt x="199" y="426"/>
                </a:moveTo>
                <a:lnTo>
                  <a:pt x="152" y="426"/>
                </a:lnTo>
                <a:lnTo>
                  <a:pt x="152" y="379"/>
                </a:lnTo>
                <a:lnTo>
                  <a:pt x="199" y="379"/>
                </a:lnTo>
                <a:lnTo>
                  <a:pt x="199" y="426"/>
                </a:lnTo>
                <a:close/>
                <a:moveTo>
                  <a:pt x="123" y="426"/>
                </a:moveTo>
                <a:lnTo>
                  <a:pt x="76" y="426"/>
                </a:lnTo>
                <a:lnTo>
                  <a:pt x="76" y="379"/>
                </a:lnTo>
                <a:lnTo>
                  <a:pt x="123" y="379"/>
                </a:lnTo>
                <a:lnTo>
                  <a:pt x="123" y="426"/>
                </a:lnTo>
                <a:close/>
                <a:moveTo>
                  <a:pt x="48" y="426"/>
                </a:moveTo>
                <a:lnTo>
                  <a:pt x="0" y="426"/>
                </a:lnTo>
                <a:lnTo>
                  <a:pt x="0" y="379"/>
                </a:lnTo>
                <a:lnTo>
                  <a:pt x="48" y="379"/>
                </a:lnTo>
                <a:lnTo>
                  <a:pt x="48" y="426"/>
                </a:lnTo>
                <a:close/>
                <a:moveTo>
                  <a:pt x="3382" y="351"/>
                </a:moveTo>
                <a:lnTo>
                  <a:pt x="3332" y="351"/>
                </a:lnTo>
                <a:lnTo>
                  <a:pt x="3332" y="303"/>
                </a:lnTo>
                <a:lnTo>
                  <a:pt x="3382" y="303"/>
                </a:lnTo>
                <a:lnTo>
                  <a:pt x="3382" y="351"/>
                </a:lnTo>
                <a:close/>
                <a:moveTo>
                  <a:pt x="3306" y="351"/>
                </a:moveTo>
                <a:lnTo>
                  <a:pt x="3257" y="351"/>
                </a:lnTo>
                <a:lnTo>
                  <a:pt x="3257" y="303"/>
                </a:lnTo>
                <a:lnTo>
                  <a:pt x="3306" y="303"/>
                </a:lnTo>
                <a:lnTo>
                  <a:pt x="3306" y="351"/>
                </a:lnTo>
                <a:close/>
                <a:moveTo>
                  <a:pt x="3230" y="351"/>
                </a:moveTo>
                <a:lnTo>
                  <a:pt x="3181" y="351"/>
                </a:lnTo>
                <a:lnTo>
                  <a:pt x="3181" y="303"/>
                </a:lnTo>
                <a:lnTo>
                  <a:pt x="3230" y="303"/>
                </a:lnTo>
                <a:lnTo>
                  <a:pt x="3230" y="351"/>
                </a:lnTo>
                <a:close/>
                <a:moveTo>
                  <a:pt x="3155" y="351"/>
                </a:moveTo>
                <a:lnTo>
                  <a:pt x="3105" y="351"/>
                </a:lnTo>
                <a:lnTo>
                  <a:pt x="3105" y="303"/>
                </a:lnTo>
                <a:lnTo>
                  <a:pt x="3155" y="303"/>
                </a:lnTo>
                <a:lnTo>
                  <a:pt x="3155" y="351"/>
                </a:lnTo>
                <a:close/>
                <a:moveTo>
                  <a:pt x="3079" y="351"/>
                </a:moveTo>
                <a:lnTo>
                  <a:pt x="3029" y="351"/>
                </a:lnTo>
                <a:lnTo>
                  <a:pt x="3029" y="303"/>
                </a:lnTo>
                <a:lnTo>
                  <a:pt x="3079" y="303"/>
                </a:lnTo>
                <a:lnTo>
                  <a:pt x="3079" y="351"/>
                </a:lnTo>
                <a:close/>
                <a:moveTo>
                  <a:pt x="3003" y="351"/>
                </a:moveTo>
                <a:lnTo>
                  <a:pt x="2954" y="351"/>
                </a:lnTo>
                <a:lnTo>
                  <a:pt x="2954" y="303"/>
                </a:lnTo>
                <a:lnTo>
                  <a:pt x="3003" y="303"/>
                </a:lnTo>
                <a:lnTo>
                  <a:pt x="3003" y="351"/>
                </a:lnTo>
                <a:close/>
                <a:moveTo>
                  <a:pt x="2928" y="351"/>
                </a:moveTo>
                <a:lnTo>
                  <a:pt x="2878" y="351"/>
                </a:lnTo>
                <a:lnTo>
                  <a:pt x="2878" y="303"/>
                </a:lnTo>
                <a:lnTo>
                  <a:pt x="2928" y="303"/>
                </a:lnTo>
                <a:lnTo>
                  <a:pt x="2928" y="351"/>
                </a:lnTo>
                <a:close/>
                <a:moveTo>
                  <a:pt x="2852" y="351"/>
                </a:moveTo>
                <a:lnTo>
                  <a:pt x="2802" y="351"/>
                </a:lnTo>
                <a:lnTo>
                  <a:pt x="2802" y="303"/>
                </a:lnTo>
                <a:lnTo>
                  <a:pt x="2852" y="303"/>
                </a:lnTo>
                <a:lnTo>
                  <a:pt x="2852" y="351"/>
                </a:lnTo>
                <a:close/>
                <a:moveTo>
                  <a:pt x="2776" y="351"/>
                </a:moveTo>
                <a:lnTo>
                  <a:pt x="2726" y="351"/>
                </a:lnTo>
                <a:lnTo>
                  <a:pt x="2726" y="303"/>
                </a:lnTo>
                <a:lnTo>
                  <a:pt x="2776" y="303"/>
                </a:lnTo>
                <a:lnTo>
                  <a:pt x="2776" y="351"/>
                </a:lnTo>
                <a:close/>
                <a:moveTo>
                  <a:pt x="2700" y="351"/>
                </a:moveTo>
                <a:lnTo>
                  <a:pt x="2651" y="351"/>
                </a:lnTo>
                <a:lnTo>
                  <a:pt x="2651" y="303"/>
                </a:lnTo>
                <a:lnTo>
                  <a:pt x="2700" y="303"/>
                </a:lnTo>
                <a:lnTo>
                  <a:pt x="2700" y="351"/>
                </a:lnTo>
                <a:close/>
                <a:moveTo>
                  <a:pt x="2622" y="351"/>
                </a:moveTo>
                <a:lnTo>
                  <a:pt x="2575" y="351"/>
                </a:lnTo>
                <a:lnTo>
                  <a:pt x="2575" y="303"/>
                </a:lnTo>
                <a:lnTo>
                  <a:pt x="2622" y="303"/>
                </a:lnTo>
                <a:lnTo>
                  <a:pt x="2622" y="351"/>
                </a:lnTo>
                <a:close/>
                <a:moveTo>
                  <a:pt x="2547" y="351"/>
                </a:moveTo>
                <a:lnTo>
                  <a:pt x="2499" y="351"/>
                </a:lnTo>
                <a:lnTo>
                  <a:pt x="2499" y="303"/>
                </a:lnTo>
                <a:lnTo>
                  <a:pt x="2547" y="303"/>
                </a:lnTo>
                <a:lnTo>
                  <a:pt x="2547" y="351"/>
                </a:lnTo>
                <a:close/>
                <a:moveTo>
                  <a:pt x="2471" y="351"/>
                </a:moveTo>
                <a:lnTo>
                  <a:pt x="2424" y="351"/>
                </a:lnTo>
                <a:lnTo>
                  <a:pt x="2424" y="303"/>
                </a:lnTo>
                <a:lnTo>
                  <a:pt x="2471" y="303"/>
                </a:lnTo>
                <a:lnTo>
                  <a:pt x="2471" y="351"/>
                </a:lnTo>
                <a:close/>
                <a:moveTo>
                  <a:pt x="2395" y="351"/>
                </a:moveTo>
                <a:lnTo>
                  <a:pt x="2348" y="351"/>
                </a:lnTo>
                <a:lnTo>
                  <a:pt x="2348" y="303"/>
                </a:lnTo>
                <a:lnTo>
                  <a:pt x="2395" y="303"/>
                </a:lnTo>
                <a:lnTo>
                  <a:pt x="2395" y="351"/>
                </a:lnTo>
                <a:close/>
                <a:moveTo>
                  <a:pt x="2319" y="351"/>
                </a:moveTo>
                <a:lnTo>
                  <a:pt x="2272" y="351"/>
                </a:lnTo>
                <a:lnTo>
                  <a:pt x="2272" y="303"/>
                </a:lnTo>
                <a:lnTo>
                  <a:pt x="2319" y="303"/>
                </a:lnTo>
                <a:lnTo>
                  <a:pt x="2319" y="351"/>
                </a:lnTo>
                <a:close/>
                <a:moveTo>
                  <a:pt x="2244" y="351"/>
                </a:moveTo>
                <a:lnTo>
                  <a:pt x="2196" y="351"/>
                </a:lnTo>
                <a:lnTo>
                  <a:pt x="2196" y="303"/>
                </a:lnTo>
                <a:lnTo>
                  <a:pt x="2244" y="303"/>
                </a:lnTo>
                <a:lnTo>
                  <a:pt x="2244" y="351"/>
                </a:lnTo>
                <a:close/>
                <a:moveTo>
                  <a:pt x="2168" y="351"/>
                </a:moveTo>
                <a:lnTo>
                  <a:pt x="2121" y="351"/>
                </a:lnTo>
                <a:lnTo>
                  <a:pt x="2121" y="303"/>
                </a:lnTo>
                <a:lnTo>
                  <a:pt x="2168" y="303"/>
                </a:lnTo>
                <a:lnTo>
                  <a:pt x="2168" y="351"/>
                </a:lnTo>
                <a:close/>
                <a:moveTo>
                  <a:pt x="2016" y="351"/>
                </a:moveTo>
                <a:lnTo>
                  <a:pt x="1969" y="351"/>
                </a:lnTo>
                <a:lnTo>
                  <a:pt x="1969" y="303"/>
                </a:lnTo>
                <a:lnTo>
                  <a:pt x="2016" y="303"/>
                </a:lnTo>
                <a:lnTo>
                  <a:pt x="2016" y="351"/>
                </a:lnTo>
                <a:close/>
                <a:moveTo>
                  <a:pt x="1941" y="351"/>
                </a:moveTo>
                <a:lnTo>
                  <a:pt x="1893" y="351"/>
                </a:lnTo>
                <a:lnTo>
                  <a:pt x="1893" y="303"/>
                </a:lnTo>
                <a:lnTo>
                  <a:pt x="1941" y="303"/>
                </a:lnTo>
                <a:lnTo>
                  <a:pt x="1941" y="351"/>
                </a:lnTo>
                <a:close/>
                <a:moveTo>
                  <a:pt x="1865" y="351"/>
                </a:moveTo>
                <a:lnTo>
                  <a:pt x="1818" y="351"/>
                </a:lnTo>
                <a:lnTo>
                  <a:pt x="1818" y="303"/>
                </a:lnTo>
                <a:lnTo>
                  <a:pt x="1865" y="303"/>
                </a:lnTo>
                <a:lnTo>
                  <a:pt x="1865" y="351"/>
                </a:lnTo>
                <a:close/>
                <a:moveTo>
                  <a:pt x="1335" y="351"/>
                </a:moveTo>
                <a:lnTo>
                  <a:pt x="1288" y="351"/>
                </a:lnTo>
                <a:lnTo>
                  <a:pt x="1288" y="303"/>
                </a:lnTo>
                <a:lnTo>
                  <a:pt x="1335" y="303"/>
                </a:lnTo>
                <a:lnTo>
                  <a:pt x="1335" y="351"/>
                </a:lnTo>
                <a:close/>
                <a:moveTo>
                  <a:pt x="1259" y="351"/>
                </a:moveTo>
                <a:lnTo>
                  <a:pt x="1212" y="351"/>
                </a:lnTo>
                <a:lnTo>
                  <a:pt x="1212" y="303"/>
                </a:lnTo>
                <a:lnTo>
                  <a:pt x="1259" y="303"/>
                </a:lnTo>
                <a:lnTo>
                  <a:pt x="1259" y="351"/>
                </a:lnTo>
                <a:close/>
                <a:moveTo>
                  <a:pt x="1184" y="351"/>
                </a:moveTo>
                <a:lnTo>
                  <a:pt x="1136" y="351"/>
                </a:lnTo>
                <a:lnTo>
                  <a:pt x="1136" y="303"/>
                </a:lnTo>
                <a:lnTo>
                  <a:pt x="1184" y="303"/>
                </a:lnTo>
                <a:lnTo>
                  <a:pt x="1184" y="351"/>
                </a:lnTo>
                <a:close/>
                <a:moveTo>
                  <a:pt x="1032" y="351"/>
                </a:moveTo>
                <a:lnTo>
                  <a:pt x="985" y="351"/>
                </a:lnTo>
                <a:lnTo>
                  <a:pt x="985" y="303"/>
                </a:lnTo>
                <a:lnTo>
                  <a:pt x="1032" y="303"/>
                </a:lnTo>
                <a:lnTo>
                  <a:pt x="1032" y="351"/>
                </a:lnTo>
                <a:close/>
                <a:moveTo>
                  <a:pt x="956" y="351"/>
                </a:moveTo>
                <a:lnTo>
                  <a:pt x="909" y="351"/>
                </a:lnTo>
                <a:lnTo>
                  <a:pt x="909" y="303"/>
                </a:lnTo>
                <a:lnTo>
                  <a:pt x="956" y="303"/>
                </a:lnTo>
                <a:lnTo>
                  <a:pt x="956" y="351"/>
                </a:lnTo>
                <a:close/>
                <a:moveTo>
                  <a:pt x="805" y="351"/>
                </a:moveTo>
                <a:lnTo>
                  <a:pt x="758" y="351"/>
                </a:lnTo>
                <a:lnTo>
                  <a:pt x="758" y="303"/>
                </a:lnTo>
                <a:lnTo>
                  <a:pt x="805" y="303"/>
                </a:lnTo>
                <a:lnTo>
                  <a:pt x="805" y="351"/>
                </a:lnTo>
                <a:close/>
                <a:moveTo>
                  <a:pt x="729" y="351"/>
                </a:moveTo>
                <a:lnTo>
                  <a:pt x="682" y="351"/>
                </a:lnTo>
                <a:lnTo>
                  <a:pt x="682" y="303"/>
                </a:lnTo>
                <a:lnTo>
                  <a:pt x="729" y="303"/>
                </a:lnTo>
                <a:lnTo>
                  <a:pt x="729" y="351"/>
                </a:lnTo>
                <a:close/>
                <a:moveTo>
                  <a:pt x="653" y="351"/>
                </a:moveTo>
                <a:lnTo>
                  <a:pt x="606" y="351"/>
                </a:lnTo>
                <a:lnTo>
                  <a:pt x="606" y="303"/>
                </a:lnTo>
                <a:lnTo>
                  <a:pt x="653" y="303"/>
                </a:lnTo>
                <a:lnTo>
                  <a:pt x="653" y="351"/>
                </a:lnTo>
                <a:close/>
                <a:moveTo>
                  <a:pt x="578" y="351"/>
                </a:moveTo>
                <a:lnTo>
                  <a:pt x="530" y="351"/>
                </a:lnTo>
                <a:lnTo>
                  <a:pt x="530" y="303"/>
                </a:lnTo>
                <a:lnTo>
                  <a:pt x="578" y="303"/>
                </a:lnTo>
                <a:lnTo>
                  <a:pt x="578" y="351"/>
                </a:lnTo>
                <a:close/>
                <a:moveTo>
                  <a:pt x="502" y="351"/>
                </a:moveTo>
                <a:lnTo>
                  <a:pt x="455" y="351"/>
                </a:lnTo>
                <a:lnTo>
                  <a:pt x="455" y="303"/>
                </a:lnTo>
                <a:lnTo>
                  <a:pt x="502" y="303"/>
                </a:lnTo>
                <a:lnTo>
                  <a:pt x="502" y="351"/>
                </a:lnTo>
                <a:close/>
                <a:moveTo>
                  <a:pt x="426" y="351"/>
                </a:moveTo>
                <a:lnTo>
                  <a:pt x="379" y="351"/>
                </a:lnTo>
                <a:lnTo>
                  <a:pt x="379" y="303"/>
                </a:lnTo>
                <a:lnTo>
                  <a:pt x="426" y="303"/>
                </a:lnTo>
                <a:lnTo>
                  <a:pt x="426" y="351"/>
                </a:lnTo>
                <a:close/>
                <a:moveTo>
                  <a:pt x="351" y="351"/>
                </a:moveTo>
                <a:lnTo>
                  <a:pt x="303" y="351"/>
                </a:lnTo>
                <a:lnTo>
                  <a:pt x="303" y="303"/>
                </a:lnTo>
                <a:lnTo>
                  <a:pt x="351" y="303"/>
                </a:lnTo>
                <a:lnTo>
                  <a:pt x="351" y="351"/>
                </a:lnTo>
                <a:close/>
                <a:moveTo>
                  <a:pt x="275" y="351"/>
                </a:moveTo>
                <a:lnTo>
                  <a:pt x="227" y="351"/>
                </a:lnTo>
                <a:lnTo>
                  <a:pt x="227" y="303"/>
                </a:lnTo>
                <a:lnTo>
                  <a:pt x="275" y="303"/>
                </a:lnTo>
                <a:lnTo>
                  <a:pt x="275" y="351"/>
                </a:lnTo>
                <a:close/>
                <a:moveTo>
                  <a:pt x="199" y="351"/>
                </a:moveTo>
                <a:lnTo>
                  <a:pt x="152" y="351"/>
                </a:lnTo>
                <a:lnTo>
                  <a:pt x="152" y="303"/>
                </a:lnTo>
                <a:lnTo>
                  <a:pt x="199" y="303"/>
                </a:lnTo>
                <a:lnTo>
                  <a:pt x="199" y="351"/>
                </a:lnTo>
                <a:close/>
                <a:moveTo>
                  <a:pt x="123" y="351"/>
                </a:moveTo>
                <a:lnTo>
                  <a:pt x="76" y="351"/>
                </a:lnTo>
                <a:lnTo>
                  <a:pt x="76" y="303"/>
                </a:lnTo>
                <a:lnTo>
                  <a:pt x="123" y="303"/>
                </a:lnTo>
                <a:lnTo>
                  <a:pt x="123" y="351"/>
                </a:lnTo>
                <a:close/>
                <a:moveTo>
                  <a:pt x="48" y="351"/>
                </a:moveTo>
                <a:lnTo>
                  <a:pt x="0" y="351"/>
                </a:lnTo>
                <a:lnTo>
                  <a:pt x="0" y="303"/>
                </a:lnTo>
                <a:lnTo>
                  <a:pt x="48" y="303"/>
                </a:lnTo>
                <a:lnTo>
                  <a:pt x="48" y="351"/>
                </a:lnTo>
                <a:close/>
                <a:moveTo>
                  <a:pt x="3079" y="275"/>
                </a:moveTo>
                <a:lnTo>
                  <a:pt x="3029" y="275"/>
                </a:lnTo>
                <a:lnTo>
                  <a:pt x="3029" y="228"/>
                </a:lnTo>
                <a:lnTo>
                  <a:pt x="3079" y="228"/>
                </a:lnTo>
                <a:lnTo>
                  <a:pt x="3079" y="275"/>
                </a:lnTo>
                <a:close/>
                <a:moveTo>
                  <a:pt x="3003" y="275"/>
                </a:moveTo>
                <a:lnTo>
                  <a:pt x="2954" y="275"/>
                </a:lnTo>
                <a:lnTo>
                  <a:pt x="2954" y="228"/>
                </a:lnTo>
                <a:lnTo>
                  <a:pt x="3003" y="228"/>
                </a:lnTo>
                <a:lnTo>
                  <a:pt x="3003" y="275"/>
                </a:lnTo>
                <a:close/>
                <a:moveTo>
                  <a:pt x="2852" y="275"/>
                </a:moveTo>
                <a:lnTo>
                  <a:pt x="2802" y="275"/>
                </a:lnTo>
                <a:lnTo>
                  <a:pt x="2802" y="228"/>
                </a:lnTo>
                <a:lnTo>
                  <a:pt x="2852" y="228"/>
                </a:lnTo>
                <a:lnTo>
                  <a:pt x="2852" y="275"/>
                </a:lnTo>
                <a:close/>
                <a:moveTo>
                  <a:pt x="2776" y="275"/>
                </a:moveTo>
                <a:lnTo>
                  <a:pt x="2726" y="275"/>
                </a:lnTo>
                <a:lnTo>
                  <a:pt x="2726" y="228"/>
                </a:lnTo>
                <a:lnTo>
                  <a:pt x="2776" y="228"/>
                </a:lnTo>
                <a:lnTo>
                  <a:pt x="2776" y="275"/>
                </a:lnTo>
                <a:close/>
                <a:moveTo>
                  <a:pt x="2700" y="275"/>
                </a:moveTo>
                <a:lnTo>
                  <a:pt x="2651" y="275"/>
                </a:lnTo>
                <a:lnTo>
                  <a:pt x="2651" y="228"/>
                </a:lnTo>
                <a:lnTo>
                  <a:pt x="2700" y="228"/>
                </a:lnTo>
                <a:lnTo>
                  <a:pt x="2700" y="275"/>
                </a:lnTo>
                <a:close/>
                <a:moveTo>
                  <a:pt x="2622" y="275"/>
                </a:moveTo>
                <a:lnTo>
                  <a:pt x="2575" y="275"/>
                </a:lnTo>
                <a:lnTo>
                  <a:pt x="2575" y="228"/>
                </a:lnTo>
                <a:lnTo>
                  <a:pt x="2622" y="228"/>
                </a:lnTo>
                <a:lnTo>
                  <a:pt x="2622" y="275"/>
                </a:lnTo>
                <a:close/>
                <a:moveTo>
                  <a:pt x="2547" y="275"/>
                </a:moveTo>
                <a:lnTo>
                  <a:pt x="2499" y="275"/>
                </a:lnTo>
                <a:lnTo>
                  <a:pt x="2499" y="228"/>
                </a:lnTo>
                <a:lnTo>
                  <a:pt x="2547" y="228"/>
                </a:lnTo>
                <a:lnTo>
                  <a:pt x="2547" y="275"/>
                </a:lnTo>
                <a:close/>
                <a:moveTo>
                  <a:pt x="2471" y="275"/>
                </a:moveTo>
                <a:lnTo>
                  <a:pt x="2424" y="275"/>
                </a:lnTo>
                <a:lnTo>
                  <a:pt x="2424" y="228"/>
                </a:lnTo>
                <a:lnTo>
                  <a:pt x="2471" y="228"/>
                </a:lnTo>
                <a:lnTo>
                  <a:pt x="2471" y="275"/>
                </a:lnTo>
                <a:close/>
                <a:moveTo>
                  <a:pt x="2395" y="275"/>
                </a:moveTo>
                <a:lnTo>
                  <a:pt x="2348" y="275"/>
                </a:lnTo>
                <a:lnTo>
                  <a:pt x="2348" y="228"/>
                </a:lnTo>
                <a:lnTo>
                  <a:pt x="2395" y="228"/>
                </a:lnTo>
                <a:lnTo>
                  <a:pt x="2395" y="275"/>
                </a:lnTo>
                <a:close/>
                <a:moveTo>
                  <a:pt x="2319" y="275"/>
                </a:moveTo>
                <a:lnTo>
                  <a:pt x="2272" y="275"/>
                </a:lnTo>
                <a:lnTo>
                  <a:pt x="2272" y="228"/>
                </a:lnTo>
                <a:lnTo>
                  <a:pt x="2319" y="228"/>
                </a:lnTo>
                <a:lnTo>
                  <a:pt x="2319" y="275"/>
                </a:lnTo>
                <a:close/>
                <a:moveTo>
                  <a:pt x="2168" y="275"/>
                </a:moveTo>
                <a:lnTo>
                  <a:pt x="2121" y="275"/>
                </a:lnTo>
                <a:lnTo>
                  <a:pt x="2121" y="228"/>
                </a:lnTo>
                <a:lnTo>
                  <a:pt x="2168" y="228"/>
                </a:lnTo>
                <a:lnTo>
                  <a:pt x="2168" y="275"/>
                </a:lnTo>
                <a:close/>
                <a:moveTo>
                  <a:pt x="1411" y="275"/>
                </a:moveTo>
                <a:lnTo>
                  <a:pt x="1363" y="275"/>
                </a:lnTo>
                <a:lnTo>
                  <a:pt x="1363" y="228"/>
                </a:lnTo>
                <a:lnTo>
                  <a:pt x="1411" y="228"/>
                </a:lnTo>
                <a:lnTo>
                  <a:pt x="1411" y="275"/>
                </a:lnTo>
                <a:close/>
                <a:moveTo>
                  <a:pt x="1335" y="275"/>
                </a:moveTo>
                <a:lnTo>
                  <a:pt x="1288" y="275"/>
                </a:lnTo>
                <a:lnTo>
                  <a:pt x="1288" y="228"/>
                </a:lnTo>
                <a:lnTo>
                  <a:pt x="1335" y="228"/>
                </a:lnTo>
                <a:lnTo>
                  <a:pt x="1335" y="275"/>
                </a:lnTo>
                <a:close/>
                <a:moveTo>
                  <a:pt x="1259" y="275"/>
                </a:moveTo>
                <a:lnTo>
                  <a:pt x="1212" y="275"/>
                </a:lnTo>
                <a:lnTo>
                  <a:pt x="1212" y="228"/>
                </a:lnTo>
                <a:lnTo>
                  <a:pt x="1259" y="228"/>
                </a:lnTo>
                <a:lnTo>
                  <a:pt x="1259" y="275"/>
                </a:lnTo>
                <a:close/>
                <a:moveTo>
                  <a:pt x="1184" y="275"/>
                </a:moveTo>
                <a:lnTo>
                  <a:pt x="1136" y="275"/>
                </a:lnTo>
                <a:lnTo>
                  <a:pt x="1136" y="228"/>
                </a:lnTo>
                <a:lnTo>
                  <a:pt x="1184" y="228"/>
                </a:lnTo>
                <a:lnTo>
                  <a:pt x="1184" y="275"/>
                </a:lnTo>
                <a:close/>
                <a:moveTo>
                  <a:pt x="1108" y="275"/>
                </a:moveTo>
                <a:lnTo>
                  <a:pt x="1060" y="275"/>
                </a:lnTo>
                <a:lnTo>
                  <a:pt x="1060" y="228"/>
                </a:lnTo>
                <a:lnTo>
                  <a:pt x="1108" y="228"/>
                </a:lnTo>
                <a:lnTo>
                  <a:pt x="1108" y="275"/>
                </a:lnTo>
                <a:close/>
                <a:moveTo>
                  <a:pt x="881" y="275"/>
                </a:moveTo>
                <a:lnTo>
                  <a:pt x="833" y="275"/>
                </a:lnTo>
                <a:lnTo>
                  <a:pt x="833" y="228"/>
                </a:lnTo>
                <a:lnTo>
                  <a:pt x="881" y="228"/>
                </a:lnTo>
                <a:lnTo>
                  <a:pt x="881" y="275"/>
                </a:lnTo>
                <a:close/>
                <a:moveTo>
                  <a:pt x="805" y="275"/>
                </a:moveTo>
                <a:lnTo>
                  <a:pt x="758" y="275"/>
                </a:lnTo>
                <a:lnTo>
                  <a:pt x="758" y="228"/>
                </a:lnTo>
                <a:lnTo>
                  <a:pt x="805" y="228"/>
                </a:lnTo>
                <a:lnTo>
                  <a:pt x="805" y="275"/>
                </a:lnTo>
                <a:close/>
                <a:moveTo>
                  <a:pt x="729" y="275"/>
                </a:moveTo>
                <a:lnTo>
                  <a:pt x="682" y="275"/>
                </a:lnTo>
                <a:lnTo>
                  <a:pt x="682" y="228"/>
                </a:lnTo>
                <a:lnTo>
                  <a:pt x="729" y="228"/>
                </a:lnTo>
                <a:lnTo>
                  <a:pt x="729" y="275"/>
                </a:lnTo>
                <a:close/>
                <a:moveTo>
                  <a:pt x="578" y="275"/>
                </a:moveTo>
                <a:lnTo>
                  <a:pt x="530" y="275"/>
                </a:lnTo>
                <a:lnTo>
                  <a:pt x="530" y="228"/>
                </a:lnTo>
                <a:lnTo>
                  <a:pt x="578" y="228"/>
                </a:lnTo>
                <a:lnTo>
                  <a:pt x="578" y="275"/>
                </a:lnTo>
                <a:close/>
                <a:moveTo>
                  <a:pt x="502" y="275"/>
                </a:moveTo>
                <a:lnTo>
                  <a:pt x="455" y="275"/>
                </a:lnTo>
                <a:lnTo>
                  <a:pt x="455" y="228"/>
                </a:lnTo>
                <a:lnTo>
                  <a:pt x="502" y="228"/>
                </a:lnTo>
                <a:lnTo>
                  <a:pt x="502" y="275"/>
                </a:lnTo>
                <a:close/>
                <a:moveTo>
                  <a:pt x="426" y="275"/>
                </a:moveTo>
                <a:lnTo>
                  <a:pt x="379" y="275"/>
                </a:lnTo>
                <a:lnTo>
                  <a:pt x="379" y="228"/>
                </a:lnTo>
                <a:lnTo>
                  <a:pt x="426" y="228"/>
                </a:lnTo>
                <a:lnTo>
                  <a:pt x="426" y="275"/>
                </a:lnTo>
                <a:close/>
                <a:moveTo>
                  <a:pt x="123" y="275"/>
                </a:moveTo>
                <a:lnTo>
                  <a:pt x="76" y="275"/>
                </a:lnTo>
                <a:lnTo>
                  <a:pt x="76" y="228"/>
                </a:lnTo>
                <a:lnTo>
                  <a:pt x="123" y="228"/>
                </a:lnTo>
                <a:lnTo>
                  <a:pt x="123" y="275"/>
                </a:lnTo>
                <a:close/>
                <a:moveTo>
                  <a:pt x="3003" y="199"/>
                </a:moveTo>
                <a:lnTo>
                  <a:pt x="2954" y="199"/>
                </a:lnTo>
                <a:lnTo>
                  <a:pt x="2954" y="152"/>
                </a:lnTo>
                <a:lnTo>
                  <a:pt x="3003" y="152"/>
                </a:lnTo>
                <a:lnTo>
                  <a:pt x="3003" y="199"/>
                </a:lnTo>
                <a:close/>
                <a:moveTo>
                  <a:pt x="2700" y="199"/>
                </a:moveTo>
                <a:lnTo>
                  <a:pt x="2651" y="199"/>
                </a:lnTo>
                <a:lnTo>
                  <a:pt x="2651" y="152"/>
                </a:lnTo>
                <a:lnTo>
                  <a:pt x="2700" y="152"/>
                </a:lnTo>
                <a:lnTo>
                  <a:pt x="2700" y="199"/>
                </a:lnTo>
                <a:close/>
                <a:moveTo>
                  <a:pt x="2622" y="199"/>
                </a:moveTo>
                <a:lnTo>
                  <a:pt x="2575" y="199"/>
                </a:lnTo>
                <a:lnTo>
                  <a:pt x="2575" y="152"/>
                </a:lnTo>
                <a:lnTo>
                  <a:pt x="2622" y="152"/>
                </a:lnTo>
                <a:lnTo>
                  <a:pt x="2622" y="199"/>
                </a:lnTo>
                <a:close/>
                <a:moveTo>
                  <a:pt x="2547" y="199"/>
                </a:moveTo>
                <a:lnTo>
                  <a:pt x="2499" y="199"/>
                </a:lnTo>
                <a:lnTo>
                  <a:pt x="2499" y="152"/>
                </a:lnTo>
                <a:lnTo>
                  <a:pt x="2547" y="152"/>
                </a:lnTo>
                <a:lnTo>
                  <a:pt x="2547" y="199"/>
                </a:lnTo>
                <a:close/>
                <a:moveTo>
                  <a:pt x="2244" y="199"/>
                </a:moveTo>
                <a:lnTo>
                  <a:pt x="2196" y="199"/>
                </a:lnTo>
                <a:lnTo>
                  <a:pt x="2196" y="152"/>
                </a:lnTo>
                <a:lnTo>
                  <a:pt x="2244" y="152"/>
                </a:lnTo>
                <a:lnTo>
                  <a:pt x="2244" y="199"/>
                </a:lnTo>
                <a:close/>
                <a:moveTo>
                  <a:pt x="1865" y="199"/>
                </a:moveTo>
                <a:lnTo>
                  <a:pt x="1818" y="199"/>
                </a:lnTo>
                <a:lnTo>
                  <a:pt x="1818" y="152"/>
                </a:lnTo>
                <a:lnTo>
                  <a:pt x="1865" y="152"/>
                </a:lnTo>
                <a:lnTo>
                  <a:pt x="1865" y="199"/>
                </a:lnTo>
                <a:close/>
                <a:moveTo>
                  <a:pt x="1411" y="199"/>
                </a:moveTo>
                <a:lnTo>
                  <a:pt x="1363" y="199"/>
                </a:lnTo>
                <a:lnTo>
                  <a:pt x="1363" y="152"/>
                </a:lnTo>
                <a:lnTo>
                  <a:pt x="1411" y="152"/>
                </a:lnTo>
                <a:lnTo>
                  <a:pt x="1411" y="199"/>
                </a:lnTo>
                <a:close/>
                <a:moveTo>
                  <a:pt x="1335" y="199"/>
                </a:moveTo>
                <a:lnTo>
                  <a:pt x="1288" y="199"/>
                </a:lnTo>
                <a:lnTo>
                  <a:pt x="1288" y="152"/>
                </a:lnTo>
                <a:lnTo>
                  <a:pt x="1335" y="152"/>
                </a:lnTo>
                <a:lnTo>
                  <a:pt x="1335" y="199"/>
                </a:lnTo>
                <a:close/>
                <a:moveTo>
                  <a:pt x="1259" y="199"/>
                </a:moveTo>
                <a:lnTo>
                  <a:pt x="1212" y="199"/>
                </a:lnTo>
                <a:lnTo>
                  <a:pt x="1212" y="152"/>
                </a:lnTo>
                <a:lnTo>
                  <a:pt x="1259" y="152"/>
                </a:lnTo>
                <a:lnTo>
                  <a:pt x="1259" y="199"/>
                </a:lnTo>
                <a:close/>
                <a:moveTo>
                  <a:pt x="1184" y="199"/>
                </a:moveTo>
                <a:lnTo>
                  <a:pt x="1136" y="199"/>
                </a:lnTo>
                <a:lnTo>
                  <a:pt x="1136" y="152"/>
                </a:lnTo>
                <a:lnTo>
                  <a:pt x="1184" y="152"/>
                </a:lnTo>
                <a:lnTo>
                  <a:pt x="1184" y="199"/>
                </a:lnTo>
                <a:close/>
                <a:moveTo>
                  <a:pt x="1108" y="199"/>
                </a:moveTo>
                <a:lnTo>
                  <a:pt x="1060" y="199"/>
                </a:lnTo>
                <a:lnTo>
                  <a:pt x="1060" y="152"/>
                </a:lnTo>
                <a:lnTo>
                  <a:pt x="1108" y="152"/>
                </a:lnTo>
                <a:lnTo>
                  <a:pt x="1108" y="199"/>
                </a:lnTo>
                <a:close/>
                <a:moveTo>
                  <a:pt x="1032" y="199"/>
                </a:moveTo>
                <a:lnTo>
                  <a:pt x="985" y="199"/>
                </a:lnTo>
                <a:lnTo>
                  <a:pt x="985" y="152"/>
                </a:lnTo>
                <a:lnTo>
                  <a:pt x="1032" y="152"/>
                </a:lnTo>
                <a:lnTo>
                  <a:pt x="1032" y="199"/>
                </a:lnTo>
                <a:close/>
                <a:moveTo>
                  <a:pt x="805" y="199"/>
                </a:moveTo>
                <a:lnTo>
                  <a:pt x="758" y="199"/>
                </a:lnTo>
                <a:lnTo>
                  <a:pt x="758" y="152"/>
                </a:lnTo>
                <a:lnTo>
                  <a:pt x="805" y="152"/>
                </a:lnTo>
                <a:lnTo>
                  <a:pt x="805" y="199"/>
                </a:lnTo>
                <a:close/>
                <a:moveTo>
                  <a:pt x="729" y="199"/>
                </a:moveTo>
                <a:lnTo>
                  <a:pt x="682" y="199"/>
                </a:lnTo>
                <a:lnTo>
                  <a:pt x="682" y="152"/>
                </a:lnTo>
                <a:lnTo>
                  <a:pt x="729" y="152"/>
                </a:lnTo>
                <a:lnTo>
                  <a:pt x="729" y="199"/>
                </a:lnTo>
                <a:close/>
                <a:moveTo>
                  <a:pt x="653" y="199"/>
                </a:moveTo>
                <a:lnTo>
                  <a:pt x="606" y="199"/>
                </a:lnTo>
                <a:lnTo>
                  <a:pt x="606" y="152"/>
                </a:lnTo>
                <a:lnTo>
                  <a:pt x="653" y="152"/>
                </a:lnTo>
                <a:lnTo>
                  <a:pt x="653" y="199"/>
                </a:lnTo>
                <a:close/>
                <a:moveTo>
                  <a:pt x="578" y="199"/>
                </a:moveTo>
                <a:lnTo>
                  <a:pt x="530" y="199"/>
                </a:lnTo>
                <a:lnTo>
                  <a:pt x="530" y="152"/>
                </a:lnTo>
                <a:lnTo>
                  <a:pt x="578" y="152"/>
                </a:lnTo>
                <a:lnTo>
                  <a:pt x="578" y="199"/>
                </a:lnTo>
                <a:close/>
                <a:moveTo>
                  <a:pt x="502" y="199"/>
                </a:moveTo>
                <a:lnTo>
                  <a:pt x="455" y="199"/>
                </a:lnTo>
                <a:lnTo>
                  <a:pt x="455" y="152"/>
                </a:lnTo>
                <a:lnTo>
                  <a:pt x="502" y="152"/>
                </a:lnTo>
                <a:lnTo>
                  <a:pt x="502" y="199"/>
                </a:lnTo>
                <a:close/>
                <a:moveTo>
                  <a:pt x="2622" y="123"/>
                </a:moveTo>
                <a:lnTo>
                  <a:pt x="2575" y="123"/>
                </a:lnTo>
                <a:lnTo>
                  <a:pt x="2575" y="76"/>
                </a:lnTo>
                <a:lnTo>
                  <a:pt x="2622" y="76"/>
                </a:lnTo>
                <a:lnTo>
                  <a:pt x="2622" y="123"/>
                </a:lnTo>
                <a:close/>
                <a:moveTo>
                  <a:pt x="1865" y="123"/>
                </a:moveTo>
                <a:lnTo>
                  <a:pt x="1818" y="123"/>
                </a:lnTo>
                <a:lnTo>
                  <a:pt x="1818" y="76"/>
                </a:lnTo>
                <a:lnTo>
                  <a:pt x="1865" y="76"/>
                </a:lnTo>
                <a:lnTo>
                  <a:pt x="1865" y="123"/>
                </a:lnTo>
                <a:close/>
                <a:moveTo>
                  <a:pt x="1789" y="123"/>
                </a:moveTo>
                <a:lnTo>
                  <a:pt x="1742" y="123"/>
                </a:lnTo>
                <a:lnTo>
                  <a:pt x="1742" y="76"/>
                </a:lnTo>
                <a:lnTo>
                  <a:pt x="1789" y="76"/>
                </a:lnTo>
                <a:lnTo>
                  <a:pt x="1789" y="123"/>
                </a:lnTo>
                <a:close/>
                <a:moveTo>
                  <a:pt x="1411" y="123"/>
                </a:moveTo>
                <a:lnTo>
                  <a:pt x="1363" y="123"/>
                </a:lnTo>
                <a:lnTo>
                  <a:pt x="1363" y="76"/>
                </a:lnTo>
                <a:lnTo>
                  <a:pt x="1411" y="76"/>
                </a:lnTo>
                <a:lnTo>
                  <a:pt x="1411" y="123"/>
                </a:lnTo>
                <a:close/>
                <a:moveTo>
                  <a:pt x="1335" y="123"/>
                </a:moveTo>
                <a:lnTo>
                  <a:pt x="1288" y="123"/>
                </a:lnTo>
                <a:lnTo>
                  <a:pt x="1288" y="76"/>
                </a:lnTo>
                <a:lnTo>
                  <a:pt x="1335" y="76"/>
                </a:lnTo>
                <a:lnTo>
                  <a:pt x="1335" y="123"/>
                </a:lnTo>
                <a:close/>
                <a:moveTo>
                  <a:pt x="1259" y="123"/>
                </a:moveTo>
                <a:lnTo>
                  <a:pt x="1212" y="123"/>
                </a:lnTo>
                <a:lnTo>
                  <a:pt x="1212" y="76"/>
                </a:lnTo>
                <a:lnTo>
                  <a:pt x="1259" y="76"/>
                </a:lnTo>
                <a:lnTo>
                  <a:pt x="1259" y="123"/>
                </a:lnTo>
                <a:close/>
                <a:moveTo>
                  <a:pt x="1184" y="123"/>
                </a:moveTo>
                <a:lnTo>
                  <a:pt x="1136" y="123"/>
                </a:lnTo>
                <a:lnTo>
                  <a:pt x="1136" y="76"/>
                </a:lnTo>
                <a:lnTo>
                  <a:pt x="1184" y="76"/>
                </a:lnTo>
                <a:lnTo>
                  <a:pt x="1184" y="123"/>
                </a:lnTo>
                <a:close/>
                <a:moveTo>
                  <a:pt x="1108" y="123"/>
                </a:moveTo>
                <a:lnTo>
                  <a:pt x="1060" y="123"/>
                </a:lnTo>
                <a:lnTo>
                  <a:pt x="1060" y="76"/>
                </a:lnTo>
                <a:lnTo>
                  <a:pt x="1108" y="76"/>
                </a:lnTo>
                <a:lnTo>
                  <a:pt x="1108" y="123"/>
                </a:lnTo>
                <a:close/>
                <a:moveTo>
                  <a:pt x="1032" y="123"/>
                </a:moveTo>
                <a:lnTo>
                  <a:pt x="985" y="123"/>
                </a:lnTo>
                <a:lnTo>
                  <a:pt x="985" y="76"/>
                </a:lnTo>
                <a:lnTo>
                  <a:pt x="1032" y="76"/>
                </a:lnTo>
                <a:lnTo>
                  <a:pt x="1032" y="123"/>
                </a:lnTo>
                <a:close/>
                <a:moveTo>
                  <a:pt x="881" y="123"/>
                </a:moveTo>
                <a:lnTo>
                  <a:pt x="833" y="123"/>
                </a:lnTo>
                <a:lnTo>
                  <a:pt x="833" y="76"/>
                </a:lnTo>
                <a:lnTo>
                  <a:pt x="881" y="76"/>
                </a:lnTo>
                <a:lnTo>
                  <a:pt x="881" y="123"/>
                </a:lnTo>
                <a:close/>
                <a:moveTo>
                  <a:pt x="805" y="123"/>
                </a:moveTo>
                <a:lnTo>
                  <a:pt x="758" y="123"/>
                </a:lnTo>
                <a:lnTo>
                  <a:pt x="758" y="76"/>
                </a:lnTo>
                <a:lnTo>
                  <a:pt x="805" y="76"/>
                </a:lnTo>
                <a:lnTo>
                  <a:pt x="805" y="123"/>
                </a:lnTo>
                <a:close/>
                <a:moveTo>
                  <a:pt x="729" y="123"/>
                </a:moveTo>
                <a:lnTo>
                  <a:pt x="682" y="123"/>
                </a:lnTo>
                <a:lnTo>
                  <a:pt x="682" y="76"/>
                </a:lnTo>
                <a:lnTo>
                  <a:pt x="729" y="76"/>
                </a:lnTo>
                <a:lnTo>
                  <a:pt x="729" y="123"/>
                </a:lnTo>
                <a:close/>
                <a:moveTo>
                  <a:pt x="578" y="123"/>
                </a:moveTo>
                <a:lnTo>
                  <a:pt x="530" y="123"/>
                </a:lnTo>
                <a:lnTo>
                  <a:pt x="530" y="76"/>
                </a:lnTo>
                <a:lnTo>
                  <a:pt x="578" y="76"/>
                </a:lnTo>
                <a:lnTo>
                  <a:pt x="578" y="123"/>
                </a:lnTo>
                <a:close/>
                <a:moveTo>
                  <a:pt x="2547" y="48"/>
                </a:moveTo>
                <a:lnTo>
                  <a:pt x="2499" y="48"/>
                </a:lnTo>
                <a:lnTo>
                  <a:pt x="2499" y="0"/>
                </a:lnTo>
                <a:lnTo>
                  <a:pt x="2547" y="0"/>
                </a:lnTo>
                <a:lnTo>
                  <a:pt x="2547" y="48"/>
                </a:lnTo>
                <a:close/>
                <a:moveTo>
                  <a:pt x="2244" y="48"/>
                </a:moveTo>
                <a:lnTo>
                  <a:pt x="2196" y="48"/>
                </a:lnTo>
                <a:lnTo>
                  <a:pt x="2196" y="0"/>
                </a:lnTo>
                <a:lnTo>
                  <a:pt x="2244" y="0"/>
                </a:lnTo>
                <a:lnTo>
                  <a:pt x="2244" y="48"/>
                </a:lnTo>
                <a:close/>
                <a:moveTo>
                  <a:pt x="2168" y="48"/>
                </a:moveTo>
                <a:lnTo>
                  <a:pt x="2121" y="48"/>
                </a:lnTo>
                <a:lnTo>
                  <a:pt x="2121" y="0"/>
                </a:lnTo>
                <a:lnTo>
                  <a:pt x="2168" y="0"/>
                </a:lnTo>
                <a:lnTo>
                  <a:pt x="2168" y="48"/>
                </a:lnTo>
                <a:close/>
                <a:moveTo>
                  <a:pt x="1335" y="48"/>
                </a:moveTo>
                <a:lnTo>
                  <a:pt x="1288" y="48"/>
                </a:lnTo>
                <a:lnTo>
                  <a:pt x="1288" y="0"/>
                </a:lnTo>
                <a:lnTo>
                  <a:pt x="1335" y="0"/>
                </a:lnTo>
                <a:lnTo>
                  <a:pt x="1335" y="48"/>
                </a:lnTo>
                <a:close/>
                <a:moveTo>
                  <a:pt x="1259" y="48"/>
                </a:moveTo>
                <a:lnTo>
                  <a:pt x="1212" y="48"/>
                </a:lnTo>
                <a:lnTo>
                  <a:pt x="1212" y="0"/>
                </a:lnTo>
                <a:lnTo>
                  <a:pt x="1259" y="0"/>
                </a:lnTo>
                <a:lnTo>
                  <a:pt x="1259" y="48"/>
                </a:lnTo>
                <a:close/>
                <a:moveTo>
                  <a:pt x="1184" y="48"/>
                </a:moveTo>
                <a:lnTo>
                  <a:pt x="1136" y="48"/>
                </a:lnTo>
                <a:lnTo>
                  <a:pt x="1136" y="0"/>
                </a:lnTo>
                <a:lnTo>
                  <a:pt x="1184" y="0"/>
                </a:lnTo>
                <a:lnTo>
                  <a:pt x="1184" y="48"/>
                </a:lnTo>
                <a:close/>
                <a:moveTo>
                  <a:pt x="1032" y="48"/>
                </a:moveTo>
                <a:lnTo>
                  <a:pt x="985" y="48"/>
                </a:lnTo>
                <a:lnTo>
                  <a:pt x="985" y="0"/>
                </a:lnTo>
                <a:lnTo>
                  <a:pt x="1032" y="0"/>
                </a:lnTo>
                <a:lnTo>
                  <a:pt x="1032" y="48"/>
                </a:lnTo>
                <a:close/>
                <a:moveTo>
                  <a:pt x="956" y="48"/>
                </a:moveTo>
                <a:lnTo>
                  <a:pt x="909" y="48"/>
                </a:lnTo>
                <a:lnTo>
                  <a:pt x="909" y="0"/>
                </a:lnTo>
                <a:lnTo>
                  <a:pt x="956" y="0"/>
                </a:lnTo>
                <a:lnTo>
                  <a:pt x="956" y="48"/>
                </a:lnTo>
                <a:close/>
                <a:moveTo>
                  <a:pt x="881" y="48"/>
                </a:moveTo>
                <a:lnTo>
                  <a:pt x="833" y="48"/>
                </a:lnTo>
                <a:lnTo>
                  <a:pt x="833" y="0"/>
                </a:lnTo>
                <a:lnTo>
                  <a:pt x="881" y="0"/>
                </a:lnTo>
                <a:lnTo>
                  <a:pt x="881" y="48"/>
                </a:lnTo>
                <a:close/>
                <a:moveTo>
                  <a:pt x="805" y="48"/>
                </a:moveTo>
                <a:lnTo>
                  <a:pt x="758" y="48"/>
                </a:lnTo>
                <a:lnTo>
                  <a:pt x="758" y="0"/>
                </a:lnTo>
                <a:lnTo>
                  <a:pt x="805" y="0"/>
                </a:lnTo>
                <a:lnTo>
                  <a:pt x="805" y="4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algn="ctr"/>
            <a:endParaRPr lang="zh-CN" altLang="en-US" dirty="0"/>
          </a:p>
        </p:txBody>
      </p:sp>
      <p:graphicFrame>
        <p:nvGraphicFramePr>
          <p:cNvPr id="18" name="표 4">
            <a:extLst>
              <a:ext uri="{FF2B5EF4-FFF2-40B4-BE49-F238E27FC236}">
                <a16:creationId xmlns:a16="http://schemas.microsoft.com/office/drawing/2014/main" xmlns="" id="{498A9418-1A09-41FA-BCAB-E54A100FCC3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1550275"/>
              </p:ext>
            </p:extLst>
          </p:nvPr>
        </p:nvGraphicFramePr>
        <p:xfrm>
          <a:off x="1073451" y="2594250"/>
          <a:ext cx="7005009" cy="212295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953084">
                  <a:extLst>
                    <a:ext uri="{9D8B030D-6E8A-4147-A177-3AD203B41FA5}">
                      <a16:colId xmlns:a16="http://schemas.microsoft.com/office/drawing/2014/main" xmlns="" val="2091756175"/>
                    </a:ext>
                  </a:extLst>
                </a:gridCol>
                <a:gridCol w="2807595">
                  <a:extLst>
                    <a:ext uri="{9D8B030D-6E8A-4147-A177-3AD203B41FA5}">
                      <a16:colId xmlns:a16="http://schemas.microsoft.com/office/drawing/2014/main" xmlns="" val="137864270"/>
                    </a:ext>
                  </a:extLst>
                </a:gridCol>
                <a:gridCol w="2244330">
                  <a:extLst>
                    <a:ext uri="{9D8B030D-6E8A-4147-A177-3AD203B41FA5}">
                      <a16:colId xmlns:a16="http://schemas.microsoft.com/office/drawing/2014/main" xmlns="" val="3494207763"/>
                    </a:ext>
                  </a:extLst>
                </a:gridCol>
              </a:tblGrid>
              <a:tr h="53799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kern="1200" dirty="0" smtClean="0">
                          <a:sym typeface="Calibri" pitchFamily="34" charset="0"/>
                        </a:rPr>
                        <a:t>DS GLOBAL</a:t>
                      </a:r>
                      <a:endParaRPr lang="ko-KR" altLang="en-US" sz="1400" b="1" kern="1200" dirty="0">
                        <a:solidFill>
                          <a:schemeClr val="tx1"/>
                        </a:solidFill>
                        <a:latin typeface="微软雅黑" pitchFamily="34" charset="-122"/>
                        <a:ea typeface="微软雅黑" pitchFamily="34" charset="-122"/>
                        <a:cs typeface="+mn-cs"/>
                        <a:sym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kern="1200" dirty="0" smtClean="0">
                          <a:sym typeface="Calibri" pitchFamily="34" charset="0"/>
                        </a:rPr>
                        <a:t>此次招生學校</a:t>
                      </a:r>
                      <a:endParaRPr lang="en-US" altLang="ko-KR" sz="1400" kern="1200" dirty="0" smtClean="0">
                        <a:sym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kern="1200" dirty="0" smtClean="0">
                          <a:sym typeface="Calibri" pitchFamily="34" charset="0"/>
                        </a:rPr>
                        <a:t>韓國留學</a:t>
                      </a:r>
                      <a:r>
                        <a:rPr lang="en-US" altLang="ko-KR" sz="1400" kern="1200" dirty="0" smtClean="0">
                          <a:sym typeface="Calibri" pitchFamily="34" charset="0"/>
                        </a:rPr>
                        <a:t>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75963702"/>
                  </a:ext>
                </a:extLst>
              </a:tr>
              <a:tr h="1167707">
                <a:tc>
                  <a:txBody>
                    <a:bodyPr/>
                    <a:lstStyle/>
                    <a:p>
                      <a:pPr marL="285750" indent="-285750" algn="l" latinLnBrk="1">
                        <a:buFontTx/>
                        <a:buChar char="-"/>
                      </a:pPr>
                      <a:r>
                        <a:rPr lang="zh-TW" altLang="en-US" sz="1400" kern="1200" dirty="0" smtClean="0">
                          <a:sym typeface="Calibri" pitchFamily="34" charset="0"/>
                        </a:rPr>
                        <a:t>關於我們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 latinLnBrk="1">
                        <a:buFontTx/>
                        <a:buChar char="-"/>
                      </a:pPr>
                      <a:r>
                        <a:rPr lang="zh-TW" altLang="en-US" sz="1400" kern="1200" dirty="0" smtClean="0">
                          <a:sym typeface="Calibri" pitchFamily="34" charset="0"/>
                        </a:rPr>
                        <a:t>斗源工科大學</a:t>
                      </a:r>
                      <a:r>
                        <a:rPr lang="zh-TW" altLang="en-US" sz="1400" kern="1200" dirty="0" smtClean="0">
                          <a:sym typeface="Calibri" pitchFamily="34" charset="0"/>
                        </a:rPr>
                        <a:t>簡介</a:t>
                      </a:r>
                    </a:p>
                    <a:p>
                      <a:pPr marL="285750" indent="-285750" algn="l" latinLnBrk="1">
                        <a:buFontTx/>
                        <a:buChar char="-"/>
                      </a:pPr>
                      <a:r>
                        <a:rPr lang="zh-TW" altLang="en-US" sz="1400" kern="1200" dirty="0" smtClean="0">
                          <a:sym typeface="Calibri" pitchFamily="34" charset="0"/>
                        </a:rPr>
                        <a:t>招生科系</a:t>
                      </a:r>
                      <a:r>
                        <a:rPr lang="en-US" altLang="zh-TW" sz="1400" kern="1200" dirty="0" smtClean="0">
                          <a:sym typeface="Calibri" pitchFamily="34" charset="0"/>
                        </a:rPr>
                        <a:t>:</a:t>
                      </a:r>
                    </a:p>
                    <a:p>
                      <a:pPr marL="0" indent="0" algn="l" latinLnBrk="1">
                        <a:buFontTx/>
                        <a:buNone/>
                      </a:pPr>
                      <a:r>
                        <a:rPr lang="zh-TW" altLang="en-US" sz="1400" kern="1200" dirty="0" smtClean="0">
                          <a:sym typeface="Calibri" pitchFamily="34" charset="0"/>
                        </a:rPr>
                        <a:t>　　汽車工程系</a:t>
                      </a:r>
                      <a:endParaRPr lang="en-US" altLang="zh-TW" sz="1400" kern="1200" dirty="0" smtClean="0">
                        <a:sym typeface="Calibri" pitchFamily="34" charset="0"/>
                      </a:endParaRPr>
                    </a:p>
                    <a:p>
                      <a:pPr marL="0" indent="0" algn="l" latinLnBrk="1">
                        <a:buFontTx/>
                        <a:buNone/>
                      </a:pPr>
                      <a:r>
                        <a:rPr lang="zh-TW" altLang="en-US" sz="1400" kern="1200" baseline="0" dirty="0" smtClean="0">
                          <a:sym typeface="Calibri" pitchFamily="34" charset="0"/>
                        </a:rPr>
                        <a:t>　　</a:t>
                      </a:r>
                      <a:r>
                        <a:rPr lang="zh-TW" altLang="en-US" sz="1400" kern="1200" dirty="0" smtClean="0">
                          <a:sym typeface="Calibri" pitchFamily="34" charset="0"/>
                        </a:rPr>
                        <a:t>時尚</a:t>
                      </a:r>
                      <a:r>
                        <a:rPr lang="zh-TW" altLang="en-US" sz="1400" kern="1200" dirty="0" smtClean="0">
                          <a:sym typeface="Calibri" pitchFamily="34" charset="0"/>
                        </a:rPr>
                        <a:t>美容學系</a:t>
                      </a:r>
                      <a:br>
                        <a:rPr lang="zh-TW" altLang="en-US" sz="1400" kern="1200" dirty="0" smtClean="0">
                          <a:sym typeface="Calibri" pitchFamily="34" charset="0"/>
                        </a:rPr>
                      </a:br>
                      <a:r>
                        <a:rPr lang="zh-TW" altLang="en-US" sz="1400" kern="1200" dirty="0" smtClean="0">
                          <a:sym typeface="Calibri" pitchFamily="34" charset="0"/>
                        </a:rPr>
                        <a:t>　　放送</a:t>
                      </a:r>
                      <a:r>
                        <a:rPr lang="zh-TW" altLang="en-US" sz="1400" kern="1200" dirty="0" smtClean="0">
                          <a:sym typeface="Calibri" pitchFamily="34" charset="0"/>
                        </a:rPr>
                        <a:t>演藝學系</a:t>
                      </a:r>
                      <a:br>
                        <a:rPr lang="zh-TW" altLang="en-US" sz="1400" kern="1200" dirty="0" smtClean="0">
                          <a:sym typeface="Calibri" pitchFamily="34" charset="0"/>
                        </a:rPr>
                      </a:br>
                      <a:r>
                        <a:rPr lang="zh-TW" altLang="en-US" sz="1400" kern="1200" dirty="0" smtClean="0">
                          <a:sym typeface="Calibri" pitchFamily="34" charset="0"/>
                        </a:rPr>
                        <a:t>　　烹飪</a:t>
                      </a:r>
                      <a:r>
                        <a:rPr lang="zh-TW" altLang="en-US" sz="1400" kern="1200" dirty="0" smtClean="0">
                          <a:sym typeface="Calibri" pitchFamily="34" charset="0"/>
                        </a:rPr>
                        <a:t>糕點烘焙科系</a:t>
                      </a:r>
                    </a:p>
                    <a:p>
                      <a:pPr marL="0" indent="0" algn="l" latinLnBrk="1">
                        <a:buFontTx/>
                        <a:buNone/>
                      </a:pPr>
                      <a:endParaRPr lang="zh-TW" altLang="en-US" sz="1400" kern="1200" dirty="0" smtClean="0">
                        <a:sym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 latinLnBrk="1">
                        <a:buFontTx/>
                        <a:buChar char="-"/>
                      </a:pPr>
                      <a:r>
                        <a:rPr lang="zh-TW" altLang="en-US" sz="1400" kern="1200" dirty="0" smtClean="0">
                          <a:sym typeface="Calibri" pitchFamily="34" charset="0"/>
                        </a:rPr>
                        <a:t>其他合作</a:t>
                      </a:r>
                    </a:p>
                    <a:p>
                      <a:pPr marL="285750" indent="-285750" algn="l" latinLnBrk="1">
                        <a:buFontTx/>
                        <a:buChar char="-"/>
                      </a:pPr>
                      <a:r>
                        <a:rPr lang="zh-TW" altLang="en-US" sz="1400" kern="1200" dirty="0" smtClean="0">
                          <a:sym typeface="Calibri" pitchFamily="34" charset="0"/>
                        </a:rPr>
                        <a:t>目前合作學校</a:t>
                      </a:r>
                      <a:endParaRPr lang="en-US" altLang="zh-TW" sz="1400" kern="1200" dirty="0" smtClean="0">
                        <a:sym typeface="Calibri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25812279"/>
                  </a:ext>
                </a:extLst>
              </a:tr>
            </a:tbl>
          </a:graphicData>
        </a:graphic>
      </p:graphicFrame>
      <p:sp>
        <p:nvSpPr>
          <p:cNvPr id="19" name="文本框 10"/>
          <p:cNvSpPr txBox="1">
            <a:spLocks noChangeArrowheads="1"/>
          </p:cNvSpPr>
          <p:nvPr/>
        </p:nvSpPr>
        <p:spPr bwMode="auto">
          <a:xfrm>
            <a:off x="1434295" y="1997729"/>
            <a:ext cx="6510317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ko-KR" altLang="en-US" sz="2500" b="1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韓國留學提案</a:t>
            </a:r>
            <a:r>
              <a:rPr lang="en-US" altLang="zh-TW" sz="2500" b="1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_</a:t>
            </a:r>
            <a:r>
              <a:rPr lang="zh-TW" altLang="en-US" sz="2500" b="1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斗源工科大學</a:t>
            </a:r>
            <a:endParaRPr lang="ko-KR" altLang="en-US" sz="2500" b="1" dirty="0">
              <a:solidFill>
                <a:srgbClr val="26262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0" name="Picture 2" descr="https://o.remove.bg/downloads/32355867-0466-4904-8cb8-6137fffd18ed/DS_LOGO_3-removebg-preview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2860" y="619676"/>
            <a:ext cx="3199459" cy="1290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1845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warp dir="in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>
            <a:grpSpLocks/>
          </p:cNvGrpSpPr>
          <p:nvPr/>
        </p:nvGrpSpPr>
        <p:grpSpPr bwMode="auto">
          <a:xfrm>
            <a:off x="0" y="245270"/>
            <a:ext cx="342900" cy="257175"/>
            <a:chOff x="0" y="0"/>
            <a:chExt cx="457201" cy="285750"/>
          </a:xfrm>
          <a:solidFill>
            <a:srgbClr val="FFC000"/>
          </a:solidFill>
        </p:grpSpPr>
        <p:sp>
          <p:nvSpPr>
            <p:cNvPr id="9" name="矩形 8"/>
            <p:cNvSpPr>
              <a:spLocks noChangeArrowheads="1"/>
            </p:cNvSpPr>
            <p:nvPr/>
          </p:nvSpPr>
          <p:spPr bwMode="auto">
            <a:xfrm>
              <a:off x="0" y="0"/>
              <a:ext cx="342900" cy="2857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0" name="矩形 9"/>
            <p:cNvSpPr>
              <a:spLocks noChangeArrowheads="1"/>
            </p:cNvSpPr>
            <p:nvPr/>
          </p:nvSpPr>
          <p:spPr bwMode="auto">
            <a:xfrm>
              <a:off x="381000" y="0"/>
              <a:ext cx="76201" cy="2857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421481" y="206420"/>
            <a:ext cx="20764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TW" altLang="en-US" sz="1400" b="1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關於</a:t>
            </a:r>
            <a:r>
              <a:rPr lang="en-US" altLang="zh-TW" sz="1400" b="1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DS GLOBAL</a:t>
            </a:r>
          </a:p>
        </p:txBody>
      </p:sp>
      <p:sp>
        <p:nvSpPr>
          <p:cNvPr id="13" name="Freeform 42"/>
          <p:cNvSpPr>
            <a:spLocks noEditPoints="1"/>
          </p:cNvSpPr>
          <p:nvPr/>
        </p:nvSpPr>
        <p:spPr bwMode="auto">
          <a:xfrm>
            <a:off x="347518" y="1956024"/>
            <a:ext cx="3812346" cy="2445101"/>
          </a:xfrm>
          <a:custGeom>
            <a:avLst/>
            <a:gdLst>
              <a:gd name="T0" fmla="*/ 956 w 3458"/>
              <a:gd name="T1" fmla="*/ 1719 h 1870"/>
              <a:gd name="T2" fmla="*/ 1032 w 3458"/>
              <a:gd name="T3" fmla="*/ 1643 h 1870"/>
              <a:gd name="T4" fmla="*/ 1865 w 3458"/>
              <a:gd name="T5" fmla="*/ 1567 h 1870"/>
              <a:gd name="T6" fmla="*/ 2928 w 3458"/>
              <a:gd name="T7" fmla="*/ 1491 h 1870"/>
              <a:gd name="T8" fmla="*/ 1789 w 3458"/>
              <a:gd name="T9" fmla="*/ 1491 h 1870"/>
              <a:gd name="T10" fmla="*/ 2852 w 3458"/>
              <a:gd name="T11" fmla="*/ 1413 h 1870"/>
              <a:gd name="T12" fmla="*/ 1184 w 3458"/>
              <a:gd name="T13" fmla="*/ 1413 h 1870"/>
              <a:gd name="T14" fmla="*/ 1941 w 3458"/>
              <a:gd name="T15" fmla="*/ 1338 h 1870"/>
              <a:gd name="T16" fmla="*/ 956 w 3458"/>
              <a:gd name="T17" fmla="*/ 1338 h 1870"/>
              <a:gd name="T18" fmla="*/ 2016 w 3458"/>
              <a:gd name="T19" fmla="*/ 1262 h 1870"/>
              <a:gd name="T20" fmla="*/ 1032 w 3458"/>
              <a:gd name="T21" fmla="*/ 1262 h 1870"/>
              <a:gd name="T22" fmla="*/ 2016 w 3458"/>
              <a:gd name="T23" fmla="*/ 1186 h 1870"/>
              <a:gd name="T24" fmla="*/ 1108 w 3458"/>
              <a:gd name="T25" fmla="*/ 1186 h 1870"/>
              <a:gd name="T26" fmla="*/ 2016 w 3458"/>
              <a:gd name="T27" fmla="*/ 1110 h 1870"/>
              <a:gd name="T28" fmla="*/ 1486 w 3458"/>
              <a:gd name="T29" fmla="*/ 1110 h 1870"/>
              <a:gd name="T30" fmla="*/ 2471 w 3458"/>
              <a:gd name="T31" fmla="*/ 1035 h 1870"/>
              <a:gd name="T32" fmla="*/ 1865 w 3458"/>
              <a:gd name="T33" fmla="*/ 1035 h 1870"/>
              <a:gd name="T34" fmla="*/ 729 w 3458"/>
              <a:gd name="T35" fmla="*/ 1035 h 1870"/>
              <a:gd name="T36" fmla="*/ 2395 w 3458"/>
              <a:gd name="T37" fmla="*/ 959 h 1870"/>
              <a:gd name="T38" fmla="*/ 1789 w 3458"/>
              <a:gd name="T39" fmla="*/ 959 h 1870"/>
              <a:gd name="T40" fmla="*/ 578 w 3458"/>
              <a:gd name="T41" fmla="*/ 959 h 1870"/>
              <a:gd name="T42" fmla="*/ 2395 w 3458"/>
              <a:gd name="T43" fmla="*/ 883 h 1870"/>
              <a:gd name="T44" fmla="*/ 1789 w 3458"/>
              <a:gd name="T45" fmla="*/ 883 h 1870"/>
              <a:gd name="T46" fmla="*/ 578 w 3458"/>
              <a:gd name="T47" fmla="*/ 883 h 1870"/>
              <a:gd name="T48" fmla="*/ 2547 w 3458"/>
              <a:gd name="T49" fmla="*/ 807 h 1870"/>
              <a:gd name="T50" fmla="*/ 2016 w 3458"/>
              <a:gd name="T51" fmla="*/ 807 h 1870"/>
              <a:gd name="T52" fmla="*/ 729 w 3458"/>
              <a:gd name="T53" fmla="*/ 807 h 1870"/>
              <a:gd name="T54" fmla="*/ 2776 w 3458"/>
              <a:gd name="T55" fmla="*/ 732 h 1870"/>
              <a:gd name="T56" fmla="*/ 2244 w 3458"/>
              <a:gd name="T57" fmla="*/ 732 h 1870"/>
              <a:gd name="T58" fmla="*/ 881 w 3458"/>
              <a:gd name="T59" fmla="*/ 732 h 1870"/>
              <a:gd name="T60" fmla="*/ 2928 w 3458"/>
              <a:gd name="T61" fmla="*/ 656 h 1870"/>
              <a:gd name="T62" fmla="*/ 2395 w 3458"/>
              <a:gd name="T63" fmla="*/ 656 h 1870"/>
              <a:gd name="T64" fmla="*/ 1865 w 3458"/>
              <a:gd name="T65" fmla="*/ 656 h 1870"/>
              <a:gd name="T66" fmla="*/ 881 w 3458"/>
              <a:gd name="T67" fmla="*/ 656 h 1870"/>
              <a:gd name="T68" fmla="*/ 3155 w 3458"/>
              <a:gd name="T69" fmla="*/ 578 h 1870"/>
              <a:gd name="T70" fmla="*/ 2547 w 3458"/>
              <a:gd name="T71" fmla="*/ 578 h 1870"/>
              <a:gd name="T72" fmla="*/ 2016 w 3458"/>
              <a:gd name="T73" fmla="*/ 578 h 1870"/>
              <a:gd name="T74" fmla="*/ 956 w 3458"/>
              <a:gd name="T75" fmla="*/ 578 h 1870"/>
              <a:gd name="T76" fmla="*/ 426 w 3458"/>
              <a:gd name="T77" fmla="*/ 578 h 1870"/>
              <a:gd name="T78" fmla="*/ 3003 w 3458"/>
              <a:gd name="T79" fmla="*/ 502 h 1870"/>
              <a:gd name="T80" fmla="*/ 2471 w 3458"/>
              <a:gd name="T81" fmla="*/ 502 h 1870"/>
              <a:gd name="T82" fmla="*/ 1941 w 3458"/>
              <a:gd name="T83" fmla="*/ 502 h 1870"/>
              <a:gd name="T84" fmla="*/ 729 w 3458"/>
              <a:gd name="T85" fmla="*/ 502 h 1870"/>
              <a:gd name="T86" fmla="*/ 123 w 3458"/>
              <a:gd name="T87" fmla="*/ 502 h 1870"/>
              <a:gd name="T88" fmla="*/ 3003 w 3458"/>
              <a:gd name="T89" fmla="*/ 426 h 1870"/>
              <a:gd name="T90" fmla="*/ 2471 w 3458"/>
              <a:gd name="T91" fmla="*/ 426 h 1870"/>
              <a:gd name="T92" fmla="*/ 1941 w 3458"/>
              <a:gd name="T93" fmla="*/ 426 h 1870"/>
              <a:gd name="T94" fmla="*/ 956 w 3458"/>
              <a:gd name="T95" fmla="*/ 426 h 1870"/>
              <a:gd name="T96" fmla="*/ 426 w 3458"/>
              <a:gd name="T97" fmla="*/ 426 h 1870"/>
              <a:gd name="T98" fmla="*/ 3306 w 3458"/>
              <a:gd name="T99" fmla="*/ 351 h 1870"/>
              <a:gd name="T100" fmla="*/ 2776 w 3458"/>
              <a:gd name="T101" fmla="*/ 351 h 1870"/>
              <a:gd name="T102" fmla="*/ 2244 w 3458"/>
              <a:gd name="T103" fmla="*/ 351 h 1870"/>
              <a:gd name="T104" fmla="*/ 1184 w 3458"/>
              <a:gd name="T105" fmla="*/ 351 h 1870"/>
              <a:gd name="T106" fmla="*/ 502 w 3458"/>
              <a:gd name="T107" fmla="*/ 351 h 1870"/>
              <a:gd name="T108" fmla="*/ 3079 w 3458"/>
              <a:gd name="T109" fmla="*/ 275 h 1870"/>
              <a:gd name="T110" fmla="*/ 2471 w 3458"/>
              <a:gd name="T111" fmla="*/ 275 h 1870"/>
              <a:gd name="T112" fmla="*/ 1184 w 3458"/>
              <a:gd name="T113" fmla="*/ 275 h 1870"/>
              <a:gd name="T114" fmla="*/ 426 w 3458"/>
              <a:gd name="T115" fmla="*/ 275 h 1870"/>
              <a:gd name="T116" fmla="*/ 1865 w 3458"/>
              <a:gd name="T117" fmla="*/ 199 h 1870"/>
              <a:gd name="T118" fmla="*/ 805 w 3458"/>
              <a:gd name="T119" fmla="*/ 199 h 1870"/>
              <a:gd name="T120" fmla="*/ 1789 w 3458"/>
              <a:gd name="T121" fmla="*/ 123 h 1870"/>
              <a:gd name="T122" fmla="*/ 881 w 3458"/>
              <a:gd name="T123" fmla="*/ 123 h 1870"/>
              <a:gd name="T124" fmla="*/ 1335 w 3458"/>
              <a:gd name="T125" fmla="*/ 48 h 18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458" h="1870">
                <a:moveTo>
                  <a:pt x="956" y="1870"/>
                </a:moveTo>
                <a:lnTo>
                  <a:pt x="909" y="1870"/>
                </a:lnTo>
                <a:lnTo>
                  <a:pt x="909" y="1823"/>
                </a:lnTo>
                <a:lnTo>
                  <a:pt x="956" y="1823"/>
                </a:lnTo>
                <a:lnTo>
                  <a:pt x="956" y="1870"/>
                </a:lnTo>
                <a:close/>
                <a:moveTo>
                  <a:pt x="3230" y="1794"/>
                </a:moveTo>
                <a:lnTo>
                  <a:pt x="3181" y="1794"/>
                </a:lnTo>
                <a:lnTo>
                  <a:pt x="3181" y="1747"/>
                </a:lnTo>
                <a:lnTo>
                  <a:pt x="3230" y="1747"/>
                </a:lnTo>
                <a:lnTo>
                  <a:pt x="3230" y="1794"/>
                </a:lnTo>
                <a:close/>
                <a:moveTo>
                  <a:pt x="956" y="1794"/>
                </a:moveTo>
                <a:lnTo>
                  <a:pt x="909" y="1794"/>
                </a:lnTo>
                <a:lnTo>
                  <a:pt x="909" y="1747"/>
                </a:lnTo>
                <a:lnTo>
                  <a:pt x="956" y="1747"/>
                </a:lnTo>
                <a:lnTo>
                  <a:pt x="956" y="1794"/>
                </a:lnTo>
                <a:close/>
                <a:moveTo>
                  <a:pt x="3306" y="1719"/>
                </a:moveTo>
                <a:lnTo>
                  <a:pt x="3257" y="1719"/>
                </a:lnTo>
                <a:lnTo>
                  <a:pt x="3257" y="1671"/>
                </a:lnTo>
                <a:lnTo>
                  <a:pt x="3306" y="1671"/>
                </a:lnTo>
                <a:lnTo>
                  <a:pt x="3306" y="1719"/>
                </a:lnTo>
                <a:close/>
                <a:moveTo>
                  <a:pt x="3003" y="1719"/>
                </a:moveTo>
                <a:lnTo>
                  <a:pt x="2954" y="1719"/>
                </a:lnTo>
                <a:lnTo>
                  <a:pt x="2954" y="1671"/>
                </a:lnTo>
                <a:lnTo>
                  <a:pt x="3003" y="1671"/>
                </a:lnTo>
                <a:lnTo>
                  <a:pt x="3003" y="1719"/>
                </a:lnTo>
                <a:close/>
                <a:moveTo>
                  <a:pt x="1032" y="1719"/>
                </a:moveTo>
                <a:lnTo>
                  <a:pt x="985" y="1719"/>
                </a:lnTo>
                <a:lnTo>
                  <a:pt x="985" y="1671"/>
                </a:lnTo>
                <a:lnTo>
                  <a:pt x="1032" y="1671"/>
                </a:lnTo>
                <a:lnTo>
                  <a:pt x="1032" y="1719"/>
                </a:lnTo>
                <a:close/>
                <a:moveTo>
                  <a:pt x="956" y="1719"/>
                </a:moveTo>
                <a:lnTo>
                  <a:pt x="909" y="1719"/>
                </a:lnTo>
                <a:lnTo>
                  <a:pt x="909" y="1671"/>
                </a:lnTo>
                <a:lnTo>
                  <a:pt x="956" y="1671"/>
                </a:lnTo>
                <a:lnTo>
                  <a:pt x="956" y="1719"/>
                </a:lnTo>
                <a:close/>
                <a:moveTo>
                  <a:pt x="3382" y="1643"/>
                </a:moveTo>
                <a:lnTo>
                  <a:pt x="3332" y="1643"/>
                </a:lnTo>
                <a:lnTo>
                  <a:pt x="3332" y="1596"/>
                </a:lnTo>
                <a:lnTo>
                  <a:pt x="3382" y="1596"/>
                </a:lnTo>
                <a:lnTo>
                  <a:pt x="3382" y="1643"/>
                </a:lnTo>
                <a:close/>
                <a:moveTo>
                  <a:pt x="3306" y="1643"/>
                </a:moveTo>
                <a:lnTo>
                  <a:pt x="3257" y="1643"/>
                </a:lnTo>
                <a:lnTo>
                  <a:pt x="3257" y="1596"/>
                </a:lnTo>
                <a:lnTo>
                  <a:pt x="3306" y="1596"/>
                </a:lnTo>
                <a:lnTo>
                  <a:pt x="3306" y="1643"/>
                </a:lnTo>
                <a:close/>
                <a:moveTo>
                  <a:pt x="3079" y="1643"/>
                </a:moveTo>
                <a:lnTo>
                  <a:pt x="3029" y="1643"/>
                </a:lnTo>
                <a:lnTo>
                  <a:pt x="3029" y="1596"/>
                </a:lnTo>
                <a:lnTo>
                  <a:pt x="3079" y="1596"/>
                </a:lnTo>
                <a:lnTo>
                  <a:pt x="3079" y="1643"/>
                </a:lnTo>
                <a:close/>
                <a:moveTo>
                  <a:pt x="3003" y="1643"/>
                </a:moveTo>
                <a:lnTo>
                  <a:pt x="2954" y="1643"/>
                </a:lnTo>
                <a:lnTo>
                  <a:pt x="2954" y="1596"/>
                </a:lnTo>
                <a:lnTo>
                  <a:pt x="3003" y="1596"/>
                </a:lnTo>
                <a:lnTo>
                  <a:pt x="3003" y="1643"/>
                </a:lnTo>
                <a:close/>
                <a:moveTo>
                  <a:pt x="2928" y="1643"/>
                </a:moveTo>
                <a:lnTo>
                  <a:pt x="2878" y="1643"/>
                </a:lnTo>
                <a:lnTo>
                  <a:pt x="2878" y="1596"/>
                </a:lnTo>
                <a:lnTo>
                  <a:pt x="2928" y="1596"/>
                </a:lnTo>
                <a:lnTo>
                  <a:pt x="2928" y="1643"/>
                </a:lnTo>
                <a:close/>
                <a:moveTo>
                  <a:pt x="2776" y="1643"/>
                </a:moveTo>
                <a:lnTo>
                  <a:pt x="2726" y="1643"/>
                </a:lnTo>
                <a:lnTo>
                  <a:pt x="2726" y="1596"/>
                </a:lnTo>
                <a:lnTo>
                  <a:pt x="2776" y="1596"/>
                </a:lnTo>
                <a:lnTo>
                  <a:pt x="2776" y="1643"/>
                </a:lnTo>
                <a:close/>
                <a:moveTo>
                  <a:pt x="1032" y="1643"/>
                </a:moveTo>
                <a:lnTo>
                  <a:pt x="985" y="1643"/>
                </a:lnTo>
                <a:lnTo>
                  <a:pt x="985" y="1596"/>
                </a:lnTo>
                <a:lnTo>
                  <a:pt x="1032" y="1596"/>
                </a:lnTo>
                <a:lnTo>
                  <a:pt x="1032" y="1643"/>
                </a:lnTo>
                <a:close/>
                <a:moveTo>
                  <a:pt x="956" y="1643"/>
                </a:moveTo>
                <a:lnTo>
                  <a:pt x="909" y="1643"/>
                </a:lnTo>
                <a:lnTo>
                  <a:pt x="909" y="1596"/>
                </a:lnTo>
                <a:lnTo>
                  <a:pt x="956" y="1596"/>
                </a:lnTo>
                <a:lnTo>
                  <a:pt x="956" y="1643"/>
                </a:lnTo>
                <a:close/>
                <a:moveTo>
                  <a:pt x="3079" y="1567"/>
                </a:moveTo>
                <a:lnTo>
                  <a:pt x="3029" y="1567"/>
                </a:lnTo>
                <a:lnTo>
                  <a:pt x="3029" y="1517"/>
                </a:lnTo>
                <a:lnTo>
                  <a:pt x="3079" y="1517"/>
                </a:lnTo>
                <a:lnTo>
                  <a:pt x="3079" y="1567"/>
                </a:lnTo>
                <a:close/>
                <a:moveTo>
                  <a:pt x="3003" y="1567"/>
                </a:moveTo>
                <a:lnTo>
                  <a:pt x="2954" y="1567"/>
                </a:lnTo>
                <a:lnTo>
                  <a:pt x="2954" y="1517"/>
                </a:lnTo>
                <a:lnTo>
                  <a:pt x="3003" y="1517"/>
                </a:lnTo>
                <a:lnTo>
                  <a:pt x="3003" y="1567"/>
                </a:lnTo>
                <a:close/>
                <a:moveTo>
                  <a:pt x="2928" y="1567"/>
                </a:moveTo>
                <a:lnTo>
                  <a:pt x="2878" y="1567"/>
                </a:lnTo>
                <a:lnTo>
                  <a:pt x="2878" y="1517"/>
                </a:lnTo>
                <a:lnTo>
                  <a:pt x="2928" y="1517"/>
                </a:lnTo>
                <a:lnTo>
                  <a:pt x="2928" y="1567"/>
                </a:lnTo>
                <a:close/>
                <a:moveTo>
                  <a:pt x="2852" y="1567"/>
                </a:moveTo>
                <a:lnTo>
                  <a:pt x="2802" y="1567"/>
                </a:lnTo>
                <a:lnTo>
                  <a:pt x="2802" y="1517"/>
                </a:lnTo>
                <a:lnTo>
                  <a:pt x="2852" y="1517"/>
                </a:lnTo>
                <a:lnTo>
                  <a:pt x="2852" y="1567"/>
                </a:lnTo>
                <a:close/>
                <a:moveTo>
                  <a:pt x="2776" y="1567"/>
                </a:moveTo>
                <a:lnTo>
                  <a:pt x="2726" y="1567"/>
                </a:lnTo>
                <a:lnTo>
                  <a:pt x="2726" y="1517"/>
                </a:lnTo>
                <a:lnTo>
                  <a:pt x="2776" y="1517"/>
                </a:lnTo>
                <a:lnTo>
                  <a:pt x="2776" y="1567"/>
                </a:lnTo>
                <a:close/>
                <a:moveTo>
                  <a:pt x="1865" y="1567"/>
                </a:moveTo>
                <a:lnTo>
                  <a:pt x="1818" y="1567"/>
                </a:lnTo>
                <a:lnTo>
                  <a:pt x="1818" y="1517"/>
                </a:lnTo>
                <a:lnTo>
                  <a:pt x="1865" y="1517"/>
                </a:lnTo>
                <a:lnTo>
                  <a:pt x="1865" y="1567"/>
                </a:lnTo>
                <a:close/>
                <a:moveTo>
                  <a:pt x="1789" y="1567"/>
                </a:moveTo>
                <a:lnTo>
                  <a:pt x="1742" y="1567"/>
                </a:lnTo>
                <a:lnTo>
                  <a:pt x="1742" y="1517"/>
                </a:lnTo>
                <a:lnTo>
                  <a:pt x="1789" y="1517"/>
                </a:lnTo>
                <a:lnTo>
                  <a:pt x="1789" y="1567"/>
                </a:lnTo>
                <a:close/>
                <a:moveTo>
                  <a:pt x="1108" y="1567"/>
                </a:moveTo>
                <a:lnTo>
                  <a:pt x="1060" y="1567"/>
                </a:lnTo>
                <a:lnTo>
                  <a:pt x="1060" y="1517"/>
                </a:lnTo>
                <a:lnTo>
                  <a:pt x="1108" y="1517"/>
                </a:lnTo>
                <a:lnTo>
                  <a:pt x="1108" y="1567"/>
                </a:lnTo>
                <a:close/>
                <a:moveTo>
                  <a:pt x="1032" y="1567"/>
                </a:moveTo>
                <a:lnTo>
                  <a:pt x="985" y="1567"/>
                </a:lnTo>
                <a:lnTo>
                  <a:pt x="985" y="1517"/>
                </a:lnTo>
                <a:lnTo>
                  <a:pt x="1032" y="1517"/>
                </a:lnTo>
                <a:lnTo>
                  <a:pt x="1032" y="1567"/>
                </a:lnTo>
                <a:close/>
                <a:moveTo>
                  <a:pt x="956" y="1567"/>
                </a:moveTo>
                <a:lnTo>
                  <a:pt x="909" y="1567"/>
                </a:lnTo>
                <a:lnTo>
                  <a:pt x="909" y="1517"/>
                </a:lnTo>
                <a:lnTo>
                  <a:pt x="956" y="1517"/>
                </a:lnTo>
                <a:lnTo>
                  <a:pt x="956" y="1567"/>
                </a:lnTo>
                <a:close/>
                <a:moveTo>
                  <a:pt x="3079" y="1491"/>
                </a:moveTo>
                <a:lnTo>
                  <a:pt x="3029" y="1491"/>
                </a:lnTo>
                <a:lnTo>
                  <a:pt x="3029" y="1442"/>
                </a:lnTo>
                <a:lnTo>
                  <a:pt x="3079" y="1442"/>
                </a:lnTo>
                <a:lnTo>
                  <a:pt x="3079" y="1491"/>
                </a:lnTo>
                <a:close/>
                <a:moveTo>
                  <a:pt x="3003" y="1491"/>
                </a:moveTo>
                <a:lnTo>
                  <a:pt x="2954" y="1491"/>
                </a:lnTo>
                <a:lnTo>
                  <a:pt x="2954" y="1442"/>
                </a:lnTo>
                <a:lnTo>
                  <a:pt x="3003" y="1442"/>
                </a:lnTo>
                <a:lnTo>
                  <a:pt x="3003" y="1491"/>
                </a:lnTo>
                <a:close/>
                <a:moveTo>
                  <a:pt x="2928" y="1491"/>
                </a:moveTo>
                <a:lnTo>
                  <a:pt x="2878" y="1491"/>
                </a:lnTo>
                <a:lnTo>
                  <a:pt x="2878" y="1442"/>
                </a:lnTo>
                <a:lnTo>
                  <a:pt x="2928" y="1442"/>
                </a:lnTo>
                <a:lnTo>
                  <a:pt x="2928" y="1491"/>
                </a:lnTo>
                <a:close/>
                <a:moveTo>
                  <a:pt x="2852" y="1491"/>
                </a:moveTo>
                <a:lnTo>
                  <a:pt x="2802" y="1491"/>
                </a:lnTo>
                <a:lnTo>
                  <a:pt x="2802" y="1442"/>
                </a:lnTo>
                <a:lnTo>
                  <a:pt x="2852" y="1442"/>
                </a:lnTo>
                <a:lnTo>
                  <a:pt x="2852" y="1491"/>
                </a:lnTo>
                <a:close/>
                <a:moveTo>
                  <a:pt x="2776" y="1491"/>
                </a:moveTo>
                <a:lnTo>
                  <a:pt x="2726" y="1491"/>
                </a:lnTo>
                <a:lnTo>
                  <a:pt x="2726" y="1442"/>
                </a:lnTo>
                <a:lnTo>
                  <a:pt x="2776" y="1442"/>
                </a:lnTo>
                <a:lnTo>
                  <a:pt x="2776" y="1491"/>
                </a:lnTo>
                <a:close/>
                <a:moveTo>
                  <a:pt x="2700" y="1491"/>
                </a:moveTo>
                <a:lnTo>
                  <a:pt x="2651" y="1491"/>
                </a:lnTo>
                <a:lnTo>
                  <a:pt x="2651" y="1442"/>
                </a:lnTo>
                <a:lnTo>
                  <a:pt x="2700" y="1442"/>
                </a:lnTo>
                <a:lnTo>
                  <a:pt x="2700" y="1491"/>
                </a:lnTo>
                <a:close/>
                <a:moveTo>
                  <a:pt x="2092" y="1491"/>
                </a:moveTo>
                <a:lnTo>
                  <a:pt x="2045" y="1491"/>
                </a:lnTo>
                <a:lnTo>
                  <a:pt x="2045" y="1442"/>
                </a:lnTo>
                <a:lnTo>
                  <a:pt x="2092" y="1442"/>
                </a:lnTo>
                <a:lnTo>
                  <a:pt x="2092" y="1491"/>
                </a:lnTo>
                <a:close/>
                <a:moveTo>
                  <a:pt x="1941" y="1491"/>
                </a:moveTo>
                <a:lnTo>
                  <a:pt x="1893" y="1491"/>
                </a:lnTo>
                <a:lnTo>
                  <a:pt x="1893" y="1442"/>
                </a:lnTo>
                <a:lnTo>
                  <a:pt x="1941" y="1442"/>
                </a:lnTo>
                <a:lnTo>
                  <a:pt x="1941" y="1491"/>
                </a:lnTo>
                <a:close/>
                <a:moveTo>
                  <a:pt x="1865" y="1491"/>
                </a:moveTo>
                <a:lnTo>
                  <a:pt x="1818" y="1491"/>
                </a:lnTo>
                <a:lnTo>
                  <a:pt x="1818" y="1442"/>
                </a:lnTo>
                <a:lnTo>
                  <a:pt x="1865" y="1442"/>
                </a:lnTo>
                <a:lnTo>
                  <a:pt x="1865" y="1491"/>
                </a:lnTo>
                <a:close/>
                <a:moveTo>
                  <a:pt x="1789" y="1491"/>
                </a:moveTo>
                <a:lnTo>
                  <a:pt x="1742" y="1491"/>
                </a:lnTo>
                <a:lnTo>
                  <a:pt x="1742" y="1442"/>
                </a:lnTo>
                <a:lnTo>
                  <a:pt x="1789" y="1442"/>
                </a:lnTo>
                <a:lnTo>
                  <a:pt x="1789" y="1491"/>
                </a:lnTo>
                <a:close/>
                <a:moveTo>
                  <a:pt x="1184" y="1491"/>
                </a:moveTo>
                <a:lnTo>
                  <a:pt x="1136" y="1491"/>
                </a:lnTo>
                <a:lnTo>
                  <a:pt x="1136" y="1442"/>
                </a:lnTo>
                <a:lnTo>
                  <a:pt x="1184" y="1442"/>
                </a:lnTo>
                <a:lnTo>
                  <a:pt x="1184" y="1491"/>
                </a:lnTo>
                <a:close/>
                <a:moveTo>
                  <a:pt x="1108" y="1491"/>
                </a:moveTo>
                <a:lnTo>
                  <a:pt x="1060" y="1491"/>
                </a:lnTo>
                <a:lnTo>
                  <a:pt x="1060" y="1442"/>
                </a:lnTo>
                <a:lnTo>
                  <a:pt x="1108" y="1442"/>
                </a:lnTo>
                <a:lnTo>
                  <a:pt x="1108" y="1491"/>
                </a:lnTo>
                <a:close/>
                <a:moveTo>
                  <a:pt x="1032" y="1491"/>
                </a:moveTo>
                <a:lnTo>
                  <a:pt x="985" y="1491"/>
                </a:lnTo>
                <a:lnTo>
                  <a:pt x="985" y="1442"/>
                </a:lnTo>
                <a:lnTo>
                  <a:pt x="1032" y="1442"/>
                </a:lnTo>
                <a:lnTo>
                  <a:pt x="1032" y="1491"/>
                </a:lnTo>
                <a:close/>
                <a:moveTo>
                  <a:pt x="956" y="1491"/>
                </a:moveTo>
                <a:lnTo>
                  <a:pt x="909" y="1491"/>
                </a:lnTo>
                <a:lnTo>
                  <a:pt x="909" y="1442"/>
                </a:lnTo>
                <a:lnTo>
                  <a:pt x="956" y="1442"/>
                </a:lnTo>
                <a:lnTo>
                  <a:pt x="956" y="1491"/>
                </a:lnTo>
                <a:close/>
                <a:moveTo>
                  <a:pt x="3003" y="1413"/>
                </a:moveTo>
                <a:lnTo>
                  <a:pt x="2954" y="1413"/>
                </a:lnTo>
                <a:lnTo>
                  <a:pt x="2954" y="1366"/>
                </a:lnTo>
                <a:lnTo>
                  <a:pt x="3003" y="1366"/>
                </a:lnTo>
                <a:lnTo>
                  <a:pt x="3003" y="1413"/>
                </a:lnTo>
                <a:close/>
                <a:moveTo>
                  <a:pt x="2928" y="1413"/>
                </a:moveTo>
                <a:lnTo>
                  <a:pt x="2878" y="1413"/>
                </a:lnTo>
                <a:lnTo>
                  <a:pt x="2878" y="1366"/>
                </a:lnTo>
                <a:lnTo>
                  <a:pt x="2928" y="1366"/>
                </a:lnTo>
                <a:lnTo>
                  <a:pt x="2928" y="1413"/>
                </a:lnTo>
                <a:close/>
                <a:moveTo>
                  <a:pt x="2852" y="1413"/>
                </a:moveTo>
                <a:lnTo>
                  <a:pt x="2802" y="1413"/>
                </a:lnTo>
                <a:lnTo>
                  <a:pt x="2802" y="1366"/>
                </a:lnTo>
                <a:lnTo>
                  <a:pt x="2852" y="1366"/>
                </a:lnTo>
                <a:lnTo>
                  <a:pt x="2852" y="1413"/>
                </a:lnTo>
                <a:close/>
                <a:moveTo>
                  <a:pt x="2092" y="1413"/>
                </a:moveTo>
                <a:lnTo>
                  <a:pt x="2045" y="1413"/>
                </a:lnTo>
                <a:lnTo>
                  <a:pt x="2045" y="1366"/>
                </a:lnTo>
                <a:lnTo>
                  <a:pt x="2092" y="1366"/>
                </a:lnTo>
                <a:lnTo>
                  <a:pt x="2092" y="1413"/>
                </a:lnTo>
                <a:close/>
                <a:moveTo>
                  <a:pt x="2016" y="1413"/>
                </a:moveTo>
                <a:lnTo>
                  <a:pt x="1969" y="1413"/>
                </a:lnTo>
                <a:lnTo>
                  <a:pt x="1969" y="1366"/>
                </a:lnTo>
                <a:lnTo>
                  <a:pt x="2016" y="1366"/>
                </a:lnTo>
                <a:lnTo>
                  <a:pt x="2016" y="1413"/>
                </a:lnTo>
                <a:close/>
                <a:moveTo>
                  <a:pt x="1941" y="1413"/>
                </a:moveTo>
                <a:lnTo>
                  <a:pt x="1893" y="1413"/>
                </a:lnTo>
                <a:lnTo>
                  <a:pt x="1893" y="1366"/>
                </a:lnTo>
                <a:lnTo>
                  <a:pt x="1941" y="1366"/>
                </a:lnTo>
                <a:lnTo>
                  <a:pt x="1941" y="1413"/>
                </a:lnTo>
                <a:close/>
                <a:moveTo>
                  <a:pt x="1865" y="1413"/>
                </a:moveTo>
                <a:lnTo>
                  <a:pt x="1818" y="1413"/>
                </a:lnTo>
                <a:lnTo>
                  <a:pt x="1818" y="1366"/>
                </a:lnTo>
                <a:lnTo>
                  <a:pt x="1865" y="1366"/>
                </a:lnTo>
                <a:lnTo>
                  <a:pt x="1865" y="1413"/>
                </a:lnTo>
                <a:close/>
                <a:moveTo>
                  <a:pt x="1789" y="1413"/>
                </a:moveTo>
                <a:lnTo>
                  <a:pt x="1742" y="1413"/>
                </a:lnTo>
                <a:lnTo>
                  <a:pt x="1742" y="1366"/>
                </a:lnTo>
                <a:lnTo>
                  <a:pt x="1789" y="1366"/>
                </a:lnTo>
                <a:lnTo>
                  <a:pt x="1789" y="1413"/>
                </a:lnTo>
                <a:close/>
                <a:moveTo>
                  <a:pt x="1259" y="1413"/>
                </a:moveTo>
                <a:lnTo>
                  <a:pt x="1212" y="1413"/>
                </a:lnTo>
                <a:lnTo>
                  <a:pt x="1212" y="1366"/>
                </a:lnTo>
                <a:lnTo>
                  <a:pt x="1259" y="1366"/>
                </a:lnTo>
                <a:lnTo>
                  <a:pt x="1259" y="1413"/>
                </a:lnTo>
                <a:close/>
                <a:moveTo>
                  <a:pt x="1184" y="1413"/>
                </a:moveTo>
                <a:lnTo>
                  <a:pt x="1136" y="1413"/>
                </a:lnTo>
                <a:lnTo>
                  <a:pt x="1136" y="1366"/>
                </a:lnTo>
                <a:lnTo>
                  <a:pt x="1184" y="1366"/>
                </a:lnTo>
                <a:lnTo>
                  <a:pt x="1184" y="1413"/>
                </a:lnTo>
                <a:close/>
                <a:moveTo>
                  <a:pt x="1108" y="1413"/>
                </a:moveTo>
                <a:lnTo>
                  <a:pt x="1060" y="1413"/>
                </a:lnTo>
                <a:lnTo>
                  <a:pt x="1060" y="1366"/>
                </a:lnTo>
                <a:lnTo>
                  <a:pt x="1108" y="1366"/>
                </a:lnTo>
                <a:lnTo>
                  <a:pt x="1108" y="1413"/>
                </a:lnTo>
                <a:close/>
                <a:moveTo>
                  <a:pt x="1032" y="1413"/>
                </a:moveTo>
                <a:lnTo>
                  <a:pt x="985" y="1413"/>
                </a:lnTo>
                <a:lnTo>
                  <a:pt x="985" y="1366"/>
                </a:lnTo>
                <a:lnTo>
                  <a:pt x="1032" y="1366"/>
                </a:lnTo>
                <a:lnTo>
                  <a:pt x="1032" y="1413"/>
                </a:lnTo>
                <a:close/>
                <a:moveTo>
                  <a:pt x="956" y="1413"/>
                </a:moveTo>
                <a:lnTo>
                  <a:pt x="909" y="1413"/>
                </a:lnTo>
                <a:lnTo>
                  <a:pt x="909" y="1366"/>
                </a:lnTo>
                <a:lnTo>
                  <a:pt x="956" y="1366"/>
                </a:lnTo>
                <a:lnTo>
                  <a:pt x="956" y="1413"/>
                </a:lnTo>
                <a:close/>
                <a:moveTo>
                  <a:pt x="3079" y="1338"/>
                </a:moveTo>
                <a:lnTo>
                  <a:pt x="3029" y="1338"/>
                </a:lnTo>
                <a:lnTo>
                  <a:pt x="3029" y="1290"/>
                </a:lnTo>
                <a:lnTo>
                  <a:pt x="3079" y="1290"/>
                </a:lnTo>
                <a:lnTo>
                  <a:pt x="3079" y="1338"/>
                </a:lnTo>
                <a:close/>
                <a:moveTo>
                  <a:pt x="3003" y="1338"/>
                </a:moveTo>
                <a:lnTo>
                  <a:pt x="2954" y="1338"/>
                </a:lnTo>
                <a:lnTo>
                  <a:pt x="2954" y="1290"/>
                </a:lnTo>
                <a:lnTo>
                  <a:pt x="3003" y="1290"/>
                </a:lnTo>
                <a:lnTo>
                  <a:pt x="3003" y="1338"/>
                </a:lnTo>
                <a:close/>
                <a:moveTo>
                  <a:pt x="2016" y="1338"/>
                </a:moveTo>
                <a:lnTo>
                  <a:pt x="1969" y="1338"/>
                </a:lnTo>
                <a:lnTo>
                  <a:pt x="1969" y="1290"/>
                </a:lnTo>
                <a:lnTo>
                  <a:pt x="2016" y="1290"/>
                </a:lnTo>
                <a:lnTo>
                  <a:pt x="2016" y="1338"/>
                </a:lnTo>
                <a:close/>
                <a:moveTo>
                  <a:pt x="1941" y="1338"/>
                </a:moveTo>
                <a:lnTo>
                  <a:pt x="1893" y="1338"/>
                </a:lnTo>
                <a:lnTo>
                  <a:pt x="1893" y="1290"/>
                </a:lnTo>
                <a:lnTo>
                  <a:pt x="1941" y="1290"/>
                </a:lnTo>
                <a:lnTo>
                  <a:pt x="1941" y="1338"/>
                </a:lnTo>
                <a:close/>
                <a:moveTo>
                  <a:pt x="1865" y="1338"/>
                </a:moveTo>
                <a:lnTo>
                  <a:pt x="1818" y="1338"/>
                </a:lnTo>
                <a:lnTo>
                  <a:pt x="1818" y="1290"/>
                </a:lnTo>
                <a:lnTo>
                  <a:pt x="1865" y="1290"/>
                </a:lnTo>
                <a:lnTo>
                  <a:pt x="1865" y="1338"/>
                </a:lnTo>
                <a:close/>
                <a:moveTo>
                  <a:pt x="1789" y="1338"/>
                </a:moveTo>
                <a:lnTo>
                  <a:pt x="1742" y="1338"/>
                </a:lnTo>
                <a:lnTo>
                  <a:pt x="1742" y="1290"/>
                </a:lnTo>
                <a:lnTo>
                  <a:pt x="1789" y="1290"/>
                </a:lnTo>
                <a:lnTo>
                  <a:pt x="1789" y="1338"/>
                </a:lnTo>
                <a:close/>
                <a:moveTo>
                  <a:pt x="1259" y="1338"/>
                </a:moveTo>
                <a:lnTo>
                  <a:pt x="1212" y="1338"/>
                </a:lnTo>
                <a:lnTo>
                  <a:pt x="1212" y="1290"/>
                </a:lnTo>
                <a:lnTo>
                  <a:pt x="1259" y="1290"/>
                </a:lnTo>
                <a:lnTo>
                  <a:pt x="1259" y="1338"/>
                </a:lnTo>
                <a:close/>
                <a:moveTo>
                  <a:pt x="1184" y="1338"/>
                </a:moveTo>
                <a:lnTo>
                  <a:pt x="1136" y="1338"/>
                </a:lnTo>
                <a:lnTo>
                  <a:pt x="1136" y="1290"/>
                </a:lnTo>
                <a:lnTo>
                  <a:pt x="1184" y="1290"/>
                </a:lnTo>
                <a:lnTo>
                  <a:pt x="1184" y="1338"/>
                </a:lnTo>
                <a:close/>
                <a:moveTo>
                  <a:pt x="1108" y="1338"/>
                </a:moveTo>
                <a:lnTo>
                  <a:pt x="1060" y="1338"/>
                </a:lnTo>
                <a:lnTo>
                  <a:pt x="1060" y="1290"/>
                </a:lnTo>
                <a:lnTo>
                  <a:pt x="1108" y="1290"/>
                </a:lnTo>
                <a:lnTo>
                  <a:pt x="1108" y="1338"/>
                </a:lnTo>
                <a:close/>
                <a:moveTo>
                  <a:pt x="1032" y="1338"/>
                </a:moveTo>
                <a:lnTo>
                  <a:pt x="985" y="1338"/>
                </a:lnTo>
                <a:lnTo>
                  <a:pt x="985" y="1290"/>
                </a:lnTo>
                <a:lnTo>
                  <a:pt x="1032" y="1290"/>
                </a:lnTo>
                <a:lnTo>
                  <a:pt x="1032" y="1338"/>
                </a:lnTo>
                <a:close/>
                <a:moveTo>
                  <a:pt x="956" y="1338"/>
                </a:moveTo>
                <a:lnTo>
                  <a:pt x="909" y="1338"/>
                </a:lnTo>
                <a:lnTo>
                  <a:pt x="909" y="1290"/>
                </a:lnTo>
                <a:lnTo>
                  <a:pt x="956" y="1290"/>
                </a:lnTo>
                <a:lnTo>
                  <a:pt x="956" y="1338"/>
                </a:lnTo>
                <a:close/>
                <a:moveTo>
                  <a:pt x="881" y="1338"/>
                </a:moveTo>
                <a:lnTo>
                  <a:pt x="833" y="1338"/>
                </a:lnTo>
                <a:lnTo>
                  <a:pt x="833" y="1290"/>
                </a:lnTo>
                <a:lnTo>
                  <a:pt x="881" y="1290"/>
                </a:lnTo>
                <a:lnTo>
                  <a:pt x="881" y="1338"/>
                </a:lnTo>
                <a:close/>
                <a:moveTo>
                  <a:pt x="3003" y="1262"/>
                </a:moveTo>
                <a:lnTo>
                  <a:pt x="2954" y="1262"/>
                </a:lnTo>
                <a:lnTo>
                  <a:pt x="2954" y="1215"/>
                </a:lnTo>
                <a:lnTo>
                  <a:pt x="3003" y="1215"/>
                </a:lnTo>
                <a:lnTo>
                  <a:pt x="3003" y="1262"/>
                </a:lnTo>
                <a:close/>
                <a:moveTo>
                  <a:pt x="2928" y="1262"/>
                </a:moveTo>
                <a:lnTo>
                  <a:pt x="2878" y="1262"/>
                </a:lnTo>
                <a:lnTo>
                  <a:pt x="2878" y="1215"/>
                </a:lnTo>
                <a:lnTo>
                  <a:pt x="2928" y="1215"/>
                </a:lnTo>
                <a:lnTo>
                  <a:pt x="2928" y="1262"/>
                </a:lnTo>
                <a:close/>
                <a:moveTo>
                  <a:pt x="2776" y="1262"/>
                </a:moveTo>
                <a:lnTo>
                  <a:pt x="2726" y="1262"/>
                </a:lnTo>
                <a:lnTo>
                  <a:pt x="2726" y="1215"/>
                </a:lnTo>
                <a:lnTo>
                  <a:pt x="2776" y="1215"/>
                </a:lnTo>
                <a:lnTo>
                  <a:pt x="2776" y="1262"/>
                </a:lnTo>
                <a:close/>
                <a:moveTo>
                  <a:pt x="2700" y="1262"/>
                </a:moveTo>
                <a:lnTo>
                  <a:pt x="2651" y="1262"/>
                </a:lnTo>
                <a:lnTo>
                  <a:pt x="2651" y="1215"/>
                </a:lnTo>
                <a:lnTo>
                  <a:pt x="2700" y="1215"/>
                </a:lnTo>
                <a:lnTo>
                  <a:pt x="2700" y="1262"/>
                </a:lnTo>
                <a:close/>
                <a:moveTo>
                  <a:pt x="2622" y="1262"/>
                </a:moveTo>
                <a:lnTo>
                  <a:pt x="2575" y="1262"/>
                </a:lnTo>
                <a:lnTo>
                  <a:pt x="2575" y="1215"/>
                </a:lnTo>
                <a:lnTo>
                  <a:pt x="2622" y="1215"/>
                </a:lnTo>
                <a:lnTo>
                  <a:pt x="2622" y="1262"/>
                </a:lnTo>
                <a:close/>
                <a:moveTo>
                  <a:pt x="2016" y="1262"/>
                </a:moveTo>
                <a:lnTo>
                  <a:pt x="1969" y="1262"/>
                </a:lnTo>
                <a:lnTo>
                  <a:pt x="1969" y="1215"/>
                </a:lnTo>
                <a:lnTo>
                  <a:pt x="2016" y="1215"/>
                </a:lnTo>
                <a:lnTo>
                  <a:pt x="2016" y="1262"/>
                </a:lnTo>
                <a:close/>
                <a:moveTo>
                  <a:pt x="1941" y="1262"/>
                </a:moveTo>
                <a:lnTo>
                  <a:pt x="1893" y="1262"/>
                </a:lnTo>
                <a:lnTo>
                  <a:pt x="1893" y="1215"/>
                </a:lnTo>
                <a:lnTo>
                  <a:pt x="1941" y="1215"/>
                </a:lnTo>
                <a:lnTo>
                  <a:pt x="1941" y="1262"/>
                </a:lnTo>
                <a:close/>
                <a:moveTo>
                  <a:pt x="1865" y="1262"/>
                </a:moveTo>
                <a:lnTo>
                  <a:pt x="1818" y="1262"/>
                </a:lnTo>
                <a:lnTo>
                  <a:pt x="1818" y="1215"/>
                </a:lnTo>
                <a:lnTo>
                  <a:pt x="1865" y="1215"/>
                </a:lnTo>
                <a:lnTo>
                  <a:pt x="1865" y="1262"/>
                </a:lnTo>
                <a:close/>
                <a:moveTo>
                  <a:pt x="1789" y="1262"/>
                </a:moveTo>
                <a:lnTo>
                  <a:pt x="1742" y="1262"/>
                </a:lnTo>
                <a:lnTo>
                  <a:pt x="1742" y="1215"/>
                </a:lnTo>
                <a:lnTo>
                  <a:pt x="1789" y="1215"/>
                </a:lnTo>
                <a:lnTo>
                  <a:pt x="1789" y="1262"/>
                </a:lnTo>
                <a:close/>
                <a:moveTo>
                  <a:pt x="1259" y="1262"/>
                </a:moveTo>
                <a:lnTo>
                  <a:pt x="1212" y="1262"/>
                </a:lnTo>
                <a:lnTo>
                  <a:pt x="1212" y="1215"/>
                </a:lnTo>
                <a:lnTo>
                  <a:pt x="1259" y="1215"/>
                </a:lnTo>
                <a:lnTo>
                  <a:pt x="1259" y="1262"/>
                </a:lnTo>
                <a:close/>
                <a:moveTo>
                  <a:pt x="1184" y="1262"/>
                </a:moveTo>
                <a:lnTo>
                  <a:pt x="1136" y="1262"/>
                </a:lnTo>
                <a:lnTo>
                  <a:pt x="1136" y="1215"/>
                </a:lnTo>
                <a:lnTo>
                  <a:pt x="1184" y="1215"/>
                </a:lnTo>
                <a:lnTo>
                  <a:pt x="1184" y="1262"/>
                </a:lnTo>
                <a:close/>
                <a:moveTo>
                  <a:pt x="1108" y="1262"/>
                </a:moveTo>
                <a:lnTo>
                  <a:pt x="1060" y="1262"/>
                </a:lnTo>
                <a:lnTo>
                  <a:pt x="1060" y="1215"/>
                </a:lnTo>
                <a:lnTo>
                  <a:pt x="1108" y="1215"/>
                </a:lnTo>
                <a:lnTo>
                  <a:pt x="1108" y="1262"/>
                </a:lnTo>
                <a:close/>
                <a:moveTo>
                  <a:pt x="1032" y="1262"/>
                </a:moveTo>
                <a:lnTo>
                  <a:pt x="985" y="1262"/>
                </a:lnTo>
                <a:lnTo>
                  <a:pt x="985" y="1215"/>
                </a:lnTo>
                <a:lnTo>
                  <a:pt x="1032" y="1215"/>
                </a:lnTo>
                <a:lnTo>
                  <a:pt x="1032" y="1262"/>
                </a:lnTo>
                <a:close/>
                <a:moveTo>
                  <a:pt x="956" y="1262"/>
                </a:moveTo>
                <a:lnTo>
                  <a:pt x="909" y="1262"/>
                </a:lnTo>
                <a:lnTo>
                  <a:pt x="909" y="1215"/>
                </a:lnTo>
                <a:lnTo>
                  <a:pt x="956" y="1215"/>
                </a:lnTo>
                <a:lnTo>
                  <a:pt x="956" y="1262"/>
                </a:lnTo>
                <a:close/>
                <a:moveTo>
                  <a:pt x="881" y="1262"/>
                </a:moveTo>
                <a:lnTo>
                  <a:pt x="833" y="1262"/>
                </a:lnTo>
                <a:lnTo>
                  <a:pt x="833" y="1215"/>
                </a:lnTo>
                <a:lnTo>
                  <a:pt x="881" y="1215"/>
                </a:lnTo>
                <a:lnTo>
                  <a:pt x="881" y="1262"/>
                </a:lnTo>
                <a:close/>
                <a:moveTo>
                  <a:pt x="2700" y="1186"/>
                </a:moveTo>
                <a:lnTo>
                  <a:pt x="2651" y="1186"/>
                </a:lnTo>
                <a:lnTo>
                  <a:pt x="2651" y="1139"/>
                </a:lnTo>
                <a:lnTo>
                  <a:pt x="2700" y="1139"/>
                </a:lnTo>
                <a:lnTo>
                  <a:pt x="2700" y="1186"/>
                </a:lnTo>
                <a:close/>
                <a:moveTo>
                  <a:pt x="2622" y="1186"/>
                </a:moveTo>
                <a:lnTo>
                  <a:pt x="2575" y="1186"/>
                </a:lnTo>
                <a:lnTo>
                  <a:pt x="2575" y="1139"/>
                </a:lnTo>
                <a:lnTo>
                  <a:pt x="2622" y="1139"/>
                </a:lnTo>
                <a:lnTo>
                  <a:pt x="2622" y="1186"/>
                </a:lnTo>
                <a:close/>
                <a:moveTo>
                  <a:pt x="2547" y="1186"/>
                </a:moveTo>
                <a:lnTo>
                  <a:pt x="2499" y="1186"/>
                </a:lnTo>
                <a:lnTo>
                  <a:pt x="2499" y="1139"/>
                </a:lnTo>
                <a:lnTo>
                  <a:pt x="2547" y="1139"/>
                </a:lnTo>
                <a:lnTo>
                  <a:pt x="2547" y="1186"/>
                </a:lnTo>
                <a:close/>
                <a:moveTo>
                  <a:pt x="2092" y="1186"/>
                </a:moveTo>
                <a:lnTo>
                  <a:pt x="2045" y="1186"/>
                </a:lnTo>
                <a:lnTo>
                  <a:pt x="2045" y="1139"/>
                </a:lnTo>
                <a:lnTo>
                  <a:pt x="2092" y="1139"/>
                </a:lnTo>
                <a:lnTo>
                  <a:pt x="2092" y="1186"/>
                </a:lnTo>
                <a:close/>
                <a:moveTo>
                  <a:pt x="2016" y="1186"/>
                </a:moveTo>
                <a:lnTo>
                  <a:pt x="1969" y="1186"/>
                </a:lnTo>
                <a:lnTo>
                  <a:pt x="1969" y="1139"/>
                </a:lnTo>
                <a:lnTo>
                  <a:pt x="2016" y="1139"/>
                </a:lnTo>
                <a:lnTo>
                  <a:pt x="2016" y="1186"/>
                </a:lnTo>
                <a:close/>
                <a:moveTo>
                  <a:pt x="1941" y="1186"/>
                </a:moveTo>
                <a:lnTo>
                  <a:pt x="1893" y="1186"/>
                </a:lnTo>
                <a:lnTo>
                  <a:pt x="1893" y="1139"/>
                </a:lnTo>
                <a:lnTo>
                  <a:pt x="1941" y="1139"/>
                </a:lnTo>
                <a:lnTo>
                  <a:pt x="1941" y="1186"/>
                </a:lnTo>
                <a:close/>
                <a:moveTo>
                  <a:pt x="1865" y="1186"/>
                </a:moveTo>
                <a:lnTo>
                  <a:pt x="1818" y="1186"/>
                </a:lnTo>
                <a:lnTo>
                  <a:pt x="1818" y="1139"/>
                </a:lnTo>
                <a:lnTo>
                  <a:pt x="1865" y="1139"/>
                </a:lnTo>
                <a:lnTo>
                  <a:pt x="1865" y="1186"/>
                </a:lnTo>
                <a:close/>
                <a:moveTo>
                  <a:pt x="1789" y="1186"/>
                </a:moveTo>
                <a:lnTo>
                  <a:pt x="1742" y="1186"/>
                </a:lnTo>
                <a:lnTo>
                  <a:pt x="1742" y="1139"/>
                </a:lnTo>
                <a:lnTo>
                  <a:pt x="1789" y="1139"/>
                </a:lnTo>
                <a:lnTo>
                  <a:pt x="1789" y="1186"/>
                </a:lnTo>
                <a:close/>
                <a:moveTo>
                  <a:pt x="1714" y="1186"/>
                </a:moveTo>
                <a:lnTo>
                  <a:pt x="1666" y="1186"/>
                </a:lnTo>
                <a:lnTo>
                  <a:pt x="1666" y="1139"/>
                </a:lnTo>
                <a:lnTo>
                  <a:pt x="1714" y="1139"/>
                </a:lnTo>
                <a:lnTo>
                  <a:pt x="1714" y="1186"/>
                </a:lnTo>
                <a:close/>
                <a:moveTo>
                  <a:pt x="1638" y="1186"/>
                </a:moveTo>
                <a:lnTo>
                  <a:pt x="1591" y="1186"/>
                </a:lnTo>
                <a:lnTo>
                  <a:pt x="1591" y="1139"/>
                </a:lnTo>
                <a:lnTo>
                  <a:pt x="1638" y="1139"/>
                </a:lnTo>
                <a:lnTo>
                  <a:pt x="1638" y="1186"/>
                </a:lnTo>
                <a:close/>
                <a:moveTo>
                  <a:pt x="1562" y="1186"/>
                </a:moveTo>
                <a:lnTo>
                  <a:pt x="1515" y="1186"/>
                </a:lnTo>
                <a:lnTo>
                  <a:pt x="1515" y="1139"/>
                </a:lnTo>
                <a:lnTo>
                  <a:pt x="1562" y="1139"/>
                </a:lnTo>
                <a:lnTo>
                  <a:pt x="1562" y="1186"/>
                </a:lnTo>
                <a:close/>
                <a:moveTo>
                  <a:pt x="1108" y="1186"/>
                </a:moveTo>
                <a:lnTo>
                  <a:pt x="1060" y="1186"/>
                </a:lnTo>
                <a:lnTo>
                  <a:pt x="1060" y="1139"/>
                </a:lnTo>
                <a:lnTo>
                  <a:pt x="1108" y="1139"/>
                </a:lnTo>
                <a:lnTo>
                  <a:pt x="1108" y="1186"/>
                </a:lnTo>
                <a:close/>
                <a:moveTo>
                  <a:pt x="1032" y="1186"/>
                </a:moveTo>
                <a:lnTo>
                  <a:pt x="985" y="1186"/>
                </a:lnTo>
                <a:lnTo>
                  <a:pt x="985" y="1139"/>
                </a:lnTo>
                <a:lnTo>
                  <a:pt x="1032" y="1139"/>
                </a:lnTo>
                <a:lnTo>
                  <a:pt x="1032" y="1186"/>
                </a:lnTo>
                <a:close/>
                <a:moveTo>
                  <a:pt x="956" y="1186"/>
                </a:moveTo>
                <a:lnTo>
                  <a:pt x="909" y="1186"/>
                </a:lnTo>
                <a:lnTo>
                  <a:pt x="909" y="1139"/>
                </a:lnTo>
                <a:lnTo>
                  <a:pt x="956" y="1139"/>
                </a:lnTo>
                <a:lnTo>
                  <a:pt x="956" y="1186"/>
                </a:lnTo>
                <a:close/>
                <a:moveTo>
                  <a:pt x="881" y="1186"/>
                </a:moveTo>
                <a:lnTo>
                  <a:pt x="833" y="1186"/>
                </a:lnTo>
                <a:lnTo>
                  <a:pt x="833" y="1139"/>
                </a:lnTo>
                <a:lnTo>
                  <a:pt x="881" y="1139"/>
                </a:lnTo>
                <a:lnTo>
                  <a:pt x="881" y="1186"/>
                </a:lnTo>
                <a:close/>
                <a:moveTo>
                  <a:pt x="2852" y="1110"/>
                </a:moveTo>
                <a:lnTo>
                  <a:pt x="2802" y="1110"/>
                </a:lnTo>
                <a:lnTo>
                  <a:pt x="2802" y="1063"/>
                </a:lnTo>
                <a:lnTo>
                  <a:pt x="2852" y="1063"/>
                </a:lnTo>
                <a:lnTo>
                  <a:pt x="2852" y="1110"/>
                </a:lnTo>
                <a:close/>
                <a:moveTo>
                  <a:pt x="2622" y="1110"/>
                </a:moveTo>
                <a:lnTo>
                  <a:pt x="2575" y="1110"/>
                </a:lnTo>
                <a:lnTo>
                  <a:pt x="2575" y="1063"/>
                </a:lnTo>
                <a:lnTo>
                  <a:pt x="2622" y="1063"/>
                </a:lnTo>
                <a:lnTo>
                  <a:pt x="2622" y="1110"/>
                </a:lnTo>
                <a:close/>
                <a:moveTo>
                  <a:pt x="2395" y="1110"/>
                </a:moveTo>
                <a:lnTo>
                  <a:pt x="2348" y="1110"/>
                </a:lnTo>
                <a:lnTo>
                  <a:pt x="2348" y="1063"/>
                </a:lnTo>
                <a:lnTo>
                  <a:pt x="2395" y="1063"/>
                </a:lnTo>
                <a:lnTo>
                  <a:pt x="2395" y="1110"/>
                </a:lnTo>
                <a:close/>
                <a:moveTo>
                  <a:pt x="2016" y="1110"/>
                </a:moveTo>
                <a:lnTo>
                  <a:pt x="1969" y="1110"/>
                </a:lnTo>
                <a:lnTo>
                  <a:pt x="1969" y="1063"/>
                </a:lnTo>
                <a:lnTo>
                  <a:pt x="2016" y="1063"/>
                </a:lnTo>
                <a:lnTo>
                  <a:pt x="2016" y="1110"/>
                </a:lnTo>
                <a:close/>
                <a:moveTo>
                  <a:pt x="1941" y="1110"/>
                </a:moveTo>
                <a:lnTo>
                  <a:pt x="1893" y="1110"/>
                </a:lnTo>
                <a:lnTo>
                  <a:pt x="1893" y="1063"/>
                </a:lnTo>
                <a:lnTo>
                  <a:pt x="1941" y="1063"/>
                </a:lnTo>
                <a:lnTo>
                  <a:pt x="1941" y="1110"/>
                </a:lnTo>
                <a:close/>
                <a:moveTo>
                  <a:pt x="1865" y="1110"/>
                </a:moveTo>
                <a:lnTo>
                  <a:pt x="1818" y="1110"/>
                </a:lnTo>
                <a:lnTo>
                  <a:pt x="1818" y="1063"/>
                </a:lnTo>
                <a:lnTo>
                  <a:pt x="1865" y="1063"/>
                </a:lnTo>
                <a:lnTo>
                  <a:pt x="1865" y="1110"/>
                </a:lnTo>
                <a:close/>
                <a:moveTo>
                  <a:pt x="1789" y="1110"/>
                </a:moveTo>
                <a:lnTo>
                  <a:pt x="1742" y="1110"/>
                </a:lnTo>
                <a:lnTo>
                  <a:pt x="1742" y="1063"/>
                </a:lnTo>
                <a:lnTo>
                  <a:pt x="1789" y="1063"/>
                </a:lnTo>
                <a:lnTo>
                  <a:pt x="1789" y="1110"/>
                </a:lnTo>
                <a:close/>
                <a:moveTo>
                  <a:pt x="1714" y="1110"/>
                </a:moveTo>
                <a:lnTo>
                  <a:pt x="1666" y="1110"/>
                </a:lnTo>
                <a:lnTo>
                  <a:pt x="1666" y="1063"/>
                </a:lnTo>
                <a:lnTo>
                  <a:pt x="1714" y="1063"/>
                </a:lnTo>
                <a:lnTo>
                  <a:pt x="1714" y="1110"/>
                </a:lnTo>
                <a:close/>
                <a:moveTo>
                  <a:pt x="1638" y="1110"/>
                </a:moveTo>
                <a:lnTo>
                  <a:pt x="1591" y="1110"/>
                </a:lnTo>
                <a:lnTo>
                  <a:pt x="1591" y="1063"/>
                </a:lnTo>
                <a:lnTo>
                  <a:pt x="1638" y="1063"/>
                </a:lnTo>
                <a:lnTo>
                  <a:pt x="1638" y="1110"/>
                </a:lnTo>
                <a:close/>
                <a:moveTo>
                  <a:pt x="1562" y="1110"/>
                </a:moveTo>
                <a:lnTo>
                  <a:pt x="1515" y="1110"/>
                </a:lnTo>
                <a:lnTo>
                  <a:pt x="1515" y="1063"/>
                </a:lnTo>
                <a:lnTo>
                  <a:pt x="1562" y="1063"/>
                </a:lnTo>
                <a:lnTo>
                  <a:pt x="1562" y="1110"/>
                </a:lnTo>
                <a:close/>
                <a:moveTo>
                  <a:pt x="1486" y="1110"/>
                </a:moveTo>
                <a:lnTo>
                  <a:pt x="1439" y="1110"/>
                </a:lnTo>
                <a:lnTo>
                  <a:pt x="1439" y="1063"/>
                </a:lnTo>
                <a:lnTo>
                  <a:pt x="1486" y="1063"/>
                </a:lnTo>
                <a:lnTo>
                  <a:pt x="1486" y="1110"/>
                </a:lnTo>
                <a:close/>
                <a:moveTo>
                  <a:pt x="1032" y="1110"/>
                </a:moveTo>
                <a:lnTo>
                  <a:pt x="985" y="1110"/>
                </a:lnTo>
                <a:lnTo>
                  <a:pt x="985" y="1063"/>
                </a:lnTo>
                <a:lnTo>
                  <a:pt x="1032" y="1063"/>
                </a:lnTo>
                <a:lnTo>
                  <a:pt x="1032" y="1110"/>
                </a:lnTo>
                <a:close/>
                <a:moveTo>
                  <a:pt x="956" y="1110"/>
                </a:moveTo>
                <a:lnTo>
                  <a:pt x="909" y="1110"/>
                </a:lnTo>
                <a:lnTo>
                  <a:pt x="909" y="1063"/>
                </a:lnTo>
                <a:lnTo>
                  <a:pt x="956" y="1063"/>
                </a:lnTo>
                <a:lnTo>
                  <a:pt x="956" y="1110"/>
                </a:lnTo>
                <a:close/>
                <a:moveTo>
                  <a:pt x="881" y="1110"/>
                </a:moveTo>
                <a:lnTo>
                  <a:pt x="833" y="1110"/>
                </a:lnTo>
                <a:lnTo>
                  <a:pt x="833" y="1063"/>
                </a:lnTo>
                <a:lnTo>
                  <a:pt x="881" y="1063"/>
                </a:lnTo>
                <a:lnTo>
                  <a:pt x="881" y="1110"/>
                </a:lnTo>
                <a:close/>
                <a:moveTo>
                  <a:pt x="805" y="1110"/>
                </a:moveTo>
                <a:lnTo>
                  <a:pt x="758" y="1110"/>
                </a:lnTo>
                <a:lnTo>
                  <a:pt x="758" y="1063"/>
                </a:lnTo>
                <a:lnTo>
                  <a:pt x="805" y="1063"/>
                </a:lnTo>
                <a:lnTo>
                  <a:pt x="805" y="1110"/>
                </a:lnTo>
                <a:close/>
                <a:moveTo>
                  <a:pt x="2622" y="1035"/>
                </a:moveTo>
                <a:lnTo>
                  <a:pt x="2575" y="1035"/>
                </a:lnTo>
                <a:lnTo>
                  <a:pt x="2575" y="987"/>
                </a:lnTo>
                <a:lnTo>
                  <a:pt x="2622" y="987"/>
                </a:lnTo>
                <a:lnTo>
                  <a:pt x="2622" y="1035"/>
                </a:lnTo>
                <a:close/>
                <a:moveTo>
                  <a:pt x="2547" y="1035"/>
                </a:moveTo>
                <a:lnTo>
                  <a:pt x="2499" y="1035"/>
                </a:lnTo>
                <a:lnTo>
                  <a:pt x="2499" y="987"/>
                </a:lnTo>
                <a:lnTo>
                  <a:pt x="2547" y="987"/>
                </a:lnTo>
                <a:lnTo>
                  <a:pt x="2547" y="1035"/>
                </a:lnTo>
                <a:close/>
                <a:moveTo>
                  <a:pt x="2471" y="1035"/>
                </a:moveTo>
                <a:lnTo>
                  <a:pt x="2424" y="1035"/>
                </a:lnTo>
                <a:lnTo>
                  <a:pt x="2424" y="987"/>
                </a:lnTo>
                <a:lnTo>
                  <a:pt x="2471" y="987"/>
                </a:lnTo>
                <a:lnTo>
                  <a:pt x="2471" y="1035"/>
                </a:lnTo>
                <a:close/>
                <a:moveTo>
                  <a:pt x="2395" y="1035"/>
                </a:moveTo>
                <a:lnTo>
                  <a:pt x="2348" y="1035"/>
                </a:lnTo>
                <a:lnTo>
                  <a:pt x="2348" y="987"/>
                </a:lnTo>
                <a:lnTo>
                  <a:pt x="2395" y="987"/>
                </a:lnTo>
                <a:lnTo>
                  <a:pt x="2395" y="1035"/>
                </a:lnTo>
                <a:close/>
                <a:moveTo>
                  <a:pt x="2319" y="1035"/>
                </a:moveTo>
                <a:lnTo>
                  <a:pt x="2272" y="1035"/>
                </a:lnTo>
                <a:lnTo>
                  <a:pt x="2272" y="987"/>
                </a:lnTo>
                <a:lnTo>
                  <a:pt x="2319" y="987"/>
                </a:lnTo>
                <a:lnTo>
                  <a:pt x="2319" y="1035"/>
                </a:lnTo>
                <a:close/>
                <a:moveTo>
                  <a:pt x="2168" y="1035"/>
                </a:moveTo>
                <a:lnTo>
                  <a:pt x="2121" y="1035"/>
                </a:lnTo>
                <a:lnTo>
                  <a:pt x="2121" y="987"/>
                </a:lnTo>
                <a:lnTo>
                  <a:pt x="2168" y="987"/>
                </a:lnTo>
                <a:lnTo>
                  <a:pt x="2168" y="1035"/>
                </a:lnTo>
                <a:close/>
                <a:moveTo>
                  <a:pt x="2092" y="1035"/>
                </a:moveTo>
                <a:lnTo>
                  <a:pt x="2045" y="1035"/>
                </a:lnTo>
                <a:lnTo>
                  <a:pt x="2045" y="987"/>
                </a:lnTo>
                <a:lnTo>
                  <a:pt x="2092" y="987"/>
                </a:lnTo>
                <a:lnTo>
                  <a:pt x="2092" y="1035"/>
                </a:lnTo>
                <a:close/>
                <a:moveTo>
                  <a:pt x="2016" y="1035"/>
                </a:moveTo>
                <a:lnTo>
                  <a:pt x="1969" y="1035"/>
                </a:lnTo>
                <a:lnTo>
                  <a:pt x="1969" y="987"/>
                </a:lnTo>
                <a:lnTo>
                  <a:pt x="2016" y="987"/>
                </a:lnTo>
                <a:lnTo>
                  <a:pt x="2016" y="1035"/>
                </a:lnTo>
                <a:close/>
                <a:moveTo>
                  <a:pt x="1941" y="1035"/>
                </a:moveTo>
                <a:lnTo>
                  <a:pt x="1893" y="1035"/>
                </a:lnTo>
                <a:lnTo>
                  <a:pt x="1893" y="987"/>
                </a:lnTo>
                <a:lnTo>
                  <a:pt x="1941" y="987"/>
                </a:lnTo>
                <a:lnTo>
                  <a:pt x="1941" y="1035"/>
                </a:lnTo>
                <a:close/>
                <a:moveTo>
                  <a:pt x="1865" y="1035"/>
                </a:moveTo>
                <a:lnTo>
                  <a:pt x="1818" y="1035"/>
                </a:lnTo>
                <a:lnTo>
                  <a:pt x="1818" y="987"/>
                </a:lnTo>
                <a:lnTo>
                  <a:pt x="1865" y="987"/>
                </a:lnTo>
                <a:lnTo>
                  <a:pt x="1865" y="1035"/>
                </a:lnTo>
                <a:close/>
                <a:moveTo>
                  <a:pt x="1789" y="1035"/>
                </a:moveTo>
                <a:lnTo>
                  <a:pt x="1742" y="1035"/>
                </a:lnTo>
                <a:lnTo>
                  <a:pt x="1742" y="987"/>
                </a:lnTo>
                <a:lnTo>
                  <a:pt x="1789" y="987"/>
                </a:lnTo>
                <a:lnTo>
                  <a:pt x="1789" y="1035"/>
                </a:lnTo>
                <a:close/>
                <a:moveTo>
                  <a:pt x="1714" y="1035"/>
                </a:moveTo>
                <a:lnTo>
                  <a:pt x="1666" y="1035"/>
                </a:lnTo>
                <a:lnTo>
                  <a:pt x="1666" y="987"/>
                </a:lnTo>
                <a:lnTo>
                  <a:pt x="1714" y="987"/>
                </a:lnTo>
                <a:lnTo>
                  <a:pt x="1714" y="1035"/>
                </a:lnTo>
                <a:close/>
                <a:moveTo>
                  <a:pt x="1638" y="1035"/>
                </a:moveTo>
                <a:lnTo>
                  <a:pt x="1591" y="1035"/>
                </a:lnTo>
                <a:lnTo>
                  <a:pt x="1591" y="987"/>
                </a:lnTo>
                <a:lnTo>
                  <a:pt x="1638" y="987"/>
                </a:lnTo>
                <a:lnTo>
                  <a:pt x="1638" y="1035"/>
                </a:lnTo>
                <a:close/>
                <a:moveTo>
                  <a:pt x="1562" y="1035"/>
                </a:moveTo>
                <a:lnTo>
                  <a:pt x="1515" y="1035"/>
                </a:lnTo>
                <a:lnTo>
                  <a:pt x="1515" y="987"/>
                </a:lnTo>
                <a:lnTo>
                  <a:pt x="1562" y="987"/>
                </a:lnTo>
                <a:lnTo>
                  <a:pt x="1562" y="1035"/>
                </a:lnTo>
                <a:close/>
                <a:moveTo>
                  <a:pt x="1486" y="1035"/>
                </a:moveTo>
                <a:lnTo>
                  <a:pt x="1439" y="1035"/>
                </a:lnTo>
                <a:lnTo>
                  <a:pt x="1439" y="987"/>
                </a:lnTo>
                <a:lnTo>
                  <a:pt x="1486" y="987"/>
                </a:lnTo>
                <a:lnTo>
                  <a:pt x="1486" y="1035"/>
                </a:lnTo>
                <a:close/>
                <a:moveTo>
                  <a:pt x="805" y="1035"/>
                </a:moveTo>
                <a:lnTo>
                  <a:pt x="758" y="1035"/>
                </a:lnTo>
                <a:lnTo>
                  <a:pt x="758" y="987"/>
                </a:lnTo>
                <a:lnTo>
                  <a:pt x="805" y="987"/>
                </a:lnTo>
                <a:lnTo>
                  <a:pt x="805" y="1035"/>
                </a:lnTo>
                <a:close/>
                <a:moveTo>
                  <a:pt x="729" y="1035"/>
                </a:moveTo>
                <a:lnTo>
                  <a:pt x="682" y="1035"/>
                </a:lnTo>
                <a:lnTo>
                  <a:pt x="682" y="987"/>
                </a:lnTo>
                <a:lnTo>
                  <a:pt x="729" y="987"/>
                </a:lnTo>
                <a:lnTo>
                  <a:pt x="729" y="1035"/>
                </a:lnTo>
                <a:close/>
                <a:moveTo>
                  <a:pt x="653" y="1035"/>
                </a:moveTo>
                <a:lnTo>
                  <a:pt x="606" y="1035"/>
                </a:lnTo>
                <a:lnTo>
                  <a:pt x="606" y="987"/>
                </a:lnTo>
                <a:lnTo>
                  <a:pt x="653" y="987"/>
                </a:lnTo>
                <a:lnTo>
                  <a:pt x="653" y="1035"/>
                </a:lnTo>
                <a:close/>
                <a:moveTo>
                  <a:pt x="2776" y="959"/>
                </a:moveTo>
                <a:lnTo>
                  <a:pt x="2726" y="959"/>
                </a:lnTo>
                <a:lnTo>
                  <a:pt x="2726" y="912"/>
                </a:lnTo>
                <a:lnTo>
                  <a:pt x="2776" y="912"/>
                </a:lnTo>
                <a:lnTo>
                  <a:pt x="2776" y="959"/>
                </a:lnTo>
                <a:close/>
                <a:moveTo>
                  <a:pt x="2700" y="959"/>
                </a:moveTo>
                <a:lnTo>
                  <a:pt x="2651" y="959"/>
                </a:lnTo>
                <a:lnTo>
                  <a:pt x="2651" y="912"/>
                </a:lnTo>
                <a:lnTo>
                  <a:pt x="2700" y="912"/>
                </a:lnTo>
                <a:lnTo>
                  <a:pt x="2700" y="959"/>
                </a:lnTo>
                <a:close/>
                <a:moveTo>
                  <a:pt x="2622" y="959"/>
                </a:moveTo>
                <a:lnTo>
                  <a:pt x="2575" y="959"/>
                </a:lnTo>
                <a:lnTo>
                  <a:pt x="2575" y="912"/>
                </a:lnTo>
                <a:lnTo>
                  <a:pt x="2622" y="912"/>
                </a:lnTo>
                <a:lnTo>
                  <a:pt x="2622" y="959"/>
                </a:lnTo>
                <a:close/>
                <a:moveTo>
                  <a:pt x="2547" y="959"/>
                </a:moveTo>
                <a:lnTo>
                  <a:pt x="2499" y="959"/>
                </a:lnTo>
                <a:lnTo>
                  <a:pt x="2499" y="912"/>
                </a:lnTo>
                <a:lnTo>
                  <a:pt x="2547" y="912"/>
                </a:lnTo>
                <a:lnTo>
                  <a:pt x="2547" y="959"/>
                </a:lnTo>
                <a:close/>
                <a:moveTo>
                  <a:pt x="2471" y="959"/>
                </a:moveTo>
                <a:lnTo>
                  <a:pt x="2424" y="959"/>
                </a:lnTo>
                <a:lnTo>
                  <a:pt x="2424" y="912"/>
                </a:lnTo>
                <a:lnTo>
                  <a:pt x="2471" y="912"/>
                </a:lnTo>
                <a:lnTo>
                  <a:pt x="2471" y="959"/>
                </a:lnTo>
                <a:close/>
                <a:moveTo>
                  <a:pt x="2395" y="959"/>
                </a:moveTo>
                <a:lnTo>
                  <a:pt x="2348" y="959"/>
                </a:lnTo>
                <a:lnTo>
                  <a:pt x="2348" y="912"/>
                </a:lnTo>
                <a:lnTo>
                  <a:pt x="2395" y="912"/>
                </a:lnTo>
                <a:lnTo>
                  <a:pt x="2395" y="959"/>
                </a:lnTo>
                <a:close/>
                <a:moveTo>
                  <a:pt x="2319" y="959"/>
                </a:moveTo>
                <a:lnTo>
                  <a:pt x="2272" y="959"/>
                </a:lnTo>
                <a:lnTo>
                  <a:pt x="2272" y="912"/>
                </a:lnTo>
                <a:lnTo>
                  <a:pt x="2319" y="912"/>
                </a:lnTo>
                <a:lnTo>
                  <a:pt x="2319" y="959"/>
                </a:lnTo>
                <a:close/>
                <a:moveTo>
                  <a:pt x="2168" y="959"/>
                </a:moveTo>
                <a:lnTo>
                  <a:pt x="2121" y="959"/>
                </a:lnTo>
                <a:lnTo>
                  <a:pt x="2121" y="912"/>
                </a:lnTo>
                <a:lnTo>
                  <a:pt x="2168" y="912"/>
                </a:lnTo>
                <a:lnTo>
                  <a:pt x="2168" y="959"/>
                </a:lnTo>
                <a:close/>
                <a:moveTo>
                  <a:pt x="2092" y="959"/>
                </a:moveTo>
                <a:lnTo>
                  <a:pt x="2045" y="959"/>
                </a:lnTo>
                <a:lnTo>
                  <a:pt x="2045" y="912"/>
                </a:lnTo>
                <a:lnTo>
                  <a:pt x="2092" y="912"/>
                </a:lnTo>
                <a:lnTo>
                  <a:pt x="2092" y="959"/>
                </a:lnTo>
                <a:close/>
                <a:moveTo>
                  <a:pt x="2016" y="959"/>
                </a:moveTo>
                <a:lnTo>
                  <a:pt x="1969" y="959"/>
                </a:lnTo>
                <a:lnTo>
                  <a:pt x="1969" y="912"/>
                </a:lnTo>
                <a:lnTo>
                  <a:pt x="2016" y="912"/>
                </a:lnTo>
                <a:lnTo>
                  <a:pt x="2016" y="959"/>
                </a:lnTo>
                <a:close/>
                <a:moveTo>
                  <a:pt x="1941" y="959"/>
                </a:moveTo>
                <a:lnTo>
                  <a:pt x="1893" y="959"/>
                </a:lnTo>
                <a:lnTo>
                  <a:pt x="1893" y="912"/>
                </a:lnTo>
                <a:lnTo>
                  <a:pt x="1941" y="912"/>
                </a:lnTo>
                <a:lnTo>
                  <a:pt x="1941" y="959"/>
                </a:lnTo>
                <a:close/>
                <a:moveTo>
                  <a:pt x="1865" y="959"/>
                </a:moveTo>
                <a:lnTo>
                  <a:pt x="1818" y="959"/>
                </a:lnTo>
                <a:lnTo>
                  <a:pt x="1818" y="912"/>
                </a:lnTo>
                <a:lnTo>
                  <a:pt x="1865" y="912"/>
                </a:lnTo>
                <a:lnTo>
                  <a:pt x="1865" y="959"/>
                </a:lnTo>
                <a:close/>
                <a:moveTo>
                  <a:pt x="1789" y="959"/>
                </a:moveTo>
                <a:lnTo>
                  <a:pt x="1742" y="959"/>
                </a:lnTo>
                <a:lnTo>
                  <a:pt x="1742" y="912"/>
                </a:lnTo>
                <a:lnTo>
                  <a:pt x="1789" y="912"/>
                </a:lnTo>
                <a:lnTo>
                  <a:pt x="1789" y="959"/>
                </a:lnTo>
                <a:close/>
                <a:moveTo>
                  <a:pt x="1714" y="959"/>
                </a:moveTo>
                <a:lnTo>
                  <a:pt x="1666" y="959"/>
                </a:lnTo>
                <a:lnTo>
                  <a:pt x="1666" y="912"/>
                </a:lnTo>
                <a:lnTo>
                  <a:pt x="1714" y="912"/>
                </a:lnTo>
                <a:lnTo>
                  <a:pt x="1714" y="959"/>
                </a:lnTo>
                <a:close/>
                <a:moveTo>
                  <a:pt x="1638" y="959"/>
                </a:moveTo>
                <a:lnTo>
                  <a:pt x="1591" y="959"/>
                </a:lnTo>
                <a:lnTo>
                  <a:pt x="1591" y="912"/>
                </a:lnTo>
                <a:lnTo>
                  <a:pt x="1638" y="912"/>
                </a:lnTo>
                <a:lnTo>
                  <a:pt x="1638" y="959"/>
                </a:lnTo>
                <a:close/>
                <a:moveTo>
                  <a:pt x="1562" y="959"/>
                </a:moveTo>
                <a:lnTo>
                  <a:pt x="1515" y="959"/>
                </a:lnTo>
                <a:lnTo>
                  <a:pt x="1515" y="912"/>
                </a:lnTo>
                <a:lnTo>
                  <a:pt x="1562" y="912"/>
                </a:lnTo>
                <a:lnTo>
                  <a:pt x="1562" y="959"/>
                </a:lnTo>
                <a:close/>
                <a:moveTo>
                  <a:pt x="1486" y="959"/>
                </a:moveTo>
                <a:lnTo>
                  <a:pt x="1439" y="959"/>
                </a:lnTo>
                <a:lnTo>
                  <a:pt x="1439" y="912"/>
                </a:lnTo>
                <a:lnTo>
                  <a:pt x="1486" y="912"/>
                </a:lnTo>
                <a:lnTo>
                  <a:pt x="1486" y="959"/>
                </a:lnTo>
                <a:close/>
                <a:moveTo>
                  <a:pt x="881" y="959"/>
                </a:moveTo>
                <a:lnTo>
                  <a:pt x="833" y="959"/>
                </a:lnTo>
                <a:lnTo>
                  <a:pt x="833" y="912"/>
                </a:lnTo>
                <a:lnTo>
                  <a:pt x="881" y="912"/>
                </a:lnTo>
                <a:lnTo>
                  <a:pt x="881" y="959"/>
                </a:lnTo>
                <a:close/>
                <a:moveTo>
                  <a:pt x="653" y="959"/>
                </a:moveTo>
                <a:lnTo>
                  <a:pt x="606" y="959"/>
                </a:lnTo>
                <a:lnTo>
                  <a:pt x="606" y="912"/>
                </a:lnTo>
                <a:lnTo>
                  <a:pt x="653" y="912"/>
                </a:lnTo>
                <a:lnTo>
                  <a:pt x="653" y="959"/>
                </a:lnTo>
                <a:close/>
                <a:moveTo>
                  <a:pt x="578" y="959"/>
                </a:moveTo>
                <a:lnTo>
                  <a:pt x="530" y="959"/>
                </a:lnTo>
                <a:lnTo>
                  <a:pt x="530" y="912"/>
                </a:lnTo>
                <a:lnTo>
                  <a:pt x="578" y="912"/>
                </a:lnTo>
                <a:lnTo>
                  <a:pt x="578" y="959"/>
                </a:lnTo>
                <a:close/>
                <a:moveTo>
                  <a:pt x="2928" y="883"/>
                </a:moveTo>
                <a:lnTo>
                  <a:pt x="2878" y="883"/>
                </a:lnTo>
                <a:lnTo>
                  <a:pt x="2878" y="836"/>
                </a:lnTo>
                <a:lnTo>
                  <a:pt x="2928" y="836"/>
                </a:lnTo>
                <a:lnTo>
                  <a:pt x="2928" y="883"/>
                </a:lnTo>
                <a:close/>
                <a:moveTo>
                  <a:pt x="2776" y="883"/>
                </a:moveTo>
                <a:lnTo>
                  <a:pt x="2726" y="883"/>
                </a:lnTo>
                <a:lnTo>
                  <a:pt x="2726" y="836"/>
                </a:lnTo>
                <a:lnTo>
                  <a:pt x="2776" y="836"/>
                </a:lnTo>
                <a:lnTo>
                  <a:pt x="2776" y="883"/>
                </a:lnTo>
                <a:close/>
                <a:moveTo>
                  <a:pt x="2700" y="883"/>
                </a:moveTo>
                <a:lnTo>
                  <a:pt x="2651" y="883"/>
                </a:lnTo>
                <a:lnTo>
                  <a:pt x="2651" y="836"/>
                </a:lnTo>
                <a:lnTo>
                  <a:pt x="2700" y="836"/>
                </a:lnTo>
                <a:lnTo>
                  <a:pt x="2700" y="883"/>
                </a:lnTo>
                <a:close/>
                <a:moveTo>
                  <a:pt x="2622" y="883"/>
                </a:moveTo>
                <a:lnTo>
                  <a:pt x="2575" y="883"/>
                </a:lnTo>
                <a:lnTo>
                  <a:pt x="2575" y="836"/>
                </a:lnTo>
                <a:lnTo>
                  <a:pt x="2622" y="836"/>
                </a:lnTo>
                <a:lnTo>
                  <a:pt x="2622" y="883"/>
                </a:lnTo>
                <a:close/>
                <a:moveTo>
                  <a:pt x="2547" y="883"/>
                </a:moveTo>
                <a:lnTo>
                  <a:pt x="2499" y="883"/>
                </a:lnTo>
                <a:lnTo>
                  <a:pt x="2499" y="836"/>
                </a:lnTo>
                <a:lnTo>
                  <a:pt x="2547" y="836"/>
                </a:lnTo>
                <a:lnTo>
                  <a:pt x="2547" y="883"/>
                </a:lnTo>
                <a:close/>
                <a:moveTo>
                  <a:pt x="2471" y="883"/>
                </a:moveTo>
                <a:lnTo>
                  <a:pt x="2424" y="883"/>
                </a:lnTo>
                <a:lnTo>
                  <a:pt x="2424" y="836"/>
                </a:lnTo>
                <a:lnTo>
                  <a:pt x="2471" y="836"/>
                </a:lnTo>
                <a:lnTo>
                  <a:pt x="2471" y="883"/>
                </a:lnTo>
                <a:close/>
                <a:moveTo>
                  <a:pt x="2395" y="883"/>
                </a:moveTo>
                <a:lnTo>
                  <a:pt x="2348" y="883"/>
                </a:lnTo>
                <a:lnTo>
                  <a:pt x="2348" y="836"/>
                </a:lnTo>
                <a:lnTo>
                  <a:pt x="2395" y="836"/>
                </a:lnTo>
                <a:lnTo>
                  <a:pt x="2395" y="883"/>
                </a:lnTo>
                <a:close/>
                <a:moveTo>
                  <a:pt x="2319" y="883"/>
                </a:moveTo>
                <a:lnTo>
                  <a:pt x="2272" y="883"/>
                </a:lnTo>
                <a:lnTo>
                  <a:pt x="2272" y="836"/>
                </a:lnTo>
                <a:lnTo>
                  <a:pt x="2319" y="836"/>
                </a:lnTo>
                <a:lnTo>
                  <a:pt x="2319" y="883"/>
                </a:lnTo>
                <a:close/>
                <a:moveTo>
                  <a:pt x="2244" y="883"/>
                </a:moveTo>
                <a:lnTo>
                  <a:pt x="2196" y="883"/>
                </a:lnTo>
                <a:lnTo>
                  <a:pt x="2196" y="836"/>
                </a:lnTo>
                <a:lnTo>
                  <a:pt x="2244" y="836"/>
                </a:lnTo>
                <a:lnTo>
                  <a:pt x="2244" y="883"/>
                </a:lnTo>
                <a:close/>
                <a:moveTo>
                  <a:pt x="2168" y="883"/>
                </a:moveTo>
                <a:lnTo>
                  <a:pt x="2121" y="883"/>
                </a:lnTo>
                <a:lnTo>
                  <a:pt x="2121" y="836"/>
                </a:lnTo>
                <a:lnTo>
                  <a:pt x="2168" y="836"/>
                </a:lnTo>
                <a:lnTo>
                  <a:pt x="2168" y="883"/>
                </a:lnTo>
                <a:close/>
                <a:moveTo>
                  <a:pt x="2092" y="883"/>
                </a:moveTo>
                <a:lnTo>
                  <a:pt x="2045" y="883"/>
                </a:lnTo>
                <a:lnTo>
                  <a:pt x="2045" y="836"/>
                </a:lnTo>
                <a:lnTo>
                  <a:pt x="2092" y="836"/>
                </a:lnTo>
                <a:lnTo>
                  <a:pt x="2092" y="883"/>
                </a:lnTo>
                <a:close/>
                <a:moveTo>
                  <a:pt x="2016" y="883"/>
                </a:moveTo>
                <a:lnTo>
                  <a:pt x="1969" y="883"/>
                </a:lnTo>
                <a:lnTo>
                  <a:pt x="1969" y="836"/>
                </a:lnTo>
                <a:lnTo>
                  <a:pt x="2016" y="836"/>
                </a:lnTo>
                <a:lnTo>
                  <a:pt x="2016" y="883"/>
                </a:lnTo>
                <a:close/>
                <a:moveTo>
                  <a:pt x="1865" y="883"/>
                </a:moveTo>
                <a:lnTo>
                  <a:pt x="1818" y="883"/>
                </a:lnTo>
                <a:lnTo>
                  <a:pt x="1818" y="836"/>
                </a:lnTo>
                <a:lnTo>
                  <a:pt x="1865" y="836"/>
                </a:lnTo>
                <a:lnTo>
                  <a:pt x="1865" y="883"/>
                </a:lnTo>
                <a:close/>
                <a:moveTo>
                  <a:pt x="1789" y="883"/>
                </a:moveTo>
                <a:lnTo>
                  <a:pt x="1742" y="883"/>
                </a:lnTo>
                <a:lnTo>
                  <a:pt x="1742" y="836"/>
                </a:lnTo>
                <a:lnTo>
                  <a:pt x="1789" y="836"/>
                </a:lnTo>
                <a:lnTo>
                  <a:pt x="1789" y="883"/>
                </a:lnTo>
                <a:close/>
                <a:moveTo>
                  <a:pt x="1714" y="883"/>
                </a:moveTo>
                <a:lnTo>
                  <a:pt x="1666" y="883"/>
                </a:lnTo>
                <a:lnTo>
                  <a:pt x="1666" y="836"/>
                </a:lnTo>
                <a:lnTo>
                  <a:pt x="1714" y="836"/>
                </a:lnTo>
                <a:lnTo>
                  <a:pt x="1714" y="883"/>
                </a:lnTo>
                <a:close/>
                <a:moveTo>
                  <a:pt x="1638" y="883"/>
                </a:moveTo>
                <a:lnTo>
                  <a:pt x="1591" y="883"/>
                </a:lnTo>
                <a:lnTo>
                  <a:pt x="1591" y="836"/>
                </a:lnTo>
                <a:lnTo>
                  <a:pt x="1638" y="836"/>
                </a:lnTo>
                <a:lnTo>
                  <a:pt x="1638" y="883"/>
                </a:lnTo>
                <a:close/>
                <a:moveTo>
                  <a:pt x="1562" y="883"/>
                </a:moveTo>
                <a:lnTo>
                  <a:pt x="1515" y="883"/>
                </a:lnTo>
                <a:lnTo>
                  <a:pt x="1515" y="836"/>
                </a:lnTo>
                <a:lnTo>
                  <a:pt x="1562" y="836"/>
                </a:lnTo>
                <a:lnTo>
                  <a:pt x="1562" y="883"/>
                </a:lnTo>
                <a:close/>
                <a:moveTo>
                  <a:pt x="805" y="883"/>
                </a:moveTo>
                <a:lnTo>
                  <a:pt x="758" y="883"/>
                </a:lnTo>
                <a:lnTo>
                  <a:pt x="758" y="836"/>
                </a:lnTo>
                <a:lnTo>
                  <a:pt x="805" y="836"/>
                </a:lnTo>
                <a:lnTo>
                  <a:pt x="805" y="883"/>
                </a:lnTo>
                <a:close/>
                <a:moveTo>
                  <a:pt x="729" y="883"/>
                </a:moveTo>
                <a:lnTo>
                  <a:pt x="682" y="883"/>
                </a:lnTo>
                <a:lnTo>
                  <a:pt x="682" y="836"/>
                </a:lnTo>
                <a:lnTo>
                  <a:pt x="729" y="836"/>
                </a:lnTo>
                <a:lnTo>
                  <a:pt x="729" y="883"/>
                </a:lnTo>
                <a:close/>
                <a:moveTo>
                  <a:pt x="653" y="883"/>
                </a:moveTo>
                <a:lnTo>
                  <a:pt x="606" y="883"/>
                </a:lnTo>
                <a:lnTo>
                  <a:pt x="606" y="836"/>
                </a:lnTo>
                <a:lnTo>
                  <a:pt x="653" y="836"/>
                </a:lnTo>
                <a:lnTo>
                  <a:pt x="653" y="883"/>
                </a:lnTo>
                <a:close/>
                <a:moveTo>
                  <a:pt x="578" y="883"/>
                </a:moveTo>
                <a:lnTo>
                  <a:pt x="530" y="883"/>
                </a:lnTo>
                <a:lnTo>
                  <a:pt x="530" y="836"/>
                </a:lnTo>
                <a:lnTo>
                  <a:pt x="578" y="836"/>
                </a:lnTo>
                <a:lnTo>
                  <a:pt x="578" y="883"/>
                </a:lnTo>
                <a:close/>
                <a:moveTo>
                  <a:pt x="502" y="883"/>
                </a:moveTo>
                <a:lnTo>
                  <a:pt x="455" y="883"/>
                </a:lnTo>
                <a:lnTo>
                  <a:pt x="455" y="836"/>
                </a:lnTo>
                <a:lnTo>
                  <a:pt x="502" y="836"/>
                </a:lnTo>
                <a:lnTo>
                  <a:pt x="502" y="883"/>
                </a:lnTo>
                <a:close/>
                <a:moveTo>
                  <a:pt x="3003" y="807"/>
                </a:moveTo>
                <a:lnTo>
                  <a:pt x="2954" y="807"/>
                </a:lnTo>
                <a:lnTo>
                  <a:pt x="2954" y="760"/>
                </a:lnTo>
                <a:lnTo>
                  <a:pt x="3003" y="760"/>
                </a:lnTo>
                <a:lnTo>
                  <a:pt x="3003" y="807"/>
                </a:lnTo>
                <a:close/>
                <a:moveTo>
                  <a:pt x="2852" y="807"/>
                </a:moveTo>
                <a:lnTo>
                  <a:pt x="2802" y="807"/>
                </a:lnTo>
                <a:lnTo>
                  <a:pt x="2802" y="760"/>
                </a:lnTo>
                <a:lnTo>
                  <a:pt x="2852" y="760"/>
                </a:lnTo>
                <a:lnTo>
                  <a:pt x="2852" y="807"/>
                </a:lnTo>
                <a:close/>
                <a:moveTo>
                  <a:pt x="2776" y="807"/>
                </a:moveTo>
                <a:lnTo>
                  <a:pt x="2726" y="807"/>
                </a:lnTo>
                <a:lnTo>
                  <a:pt x="2726" y="760"/>
                </a:lnTo>
                <a:lnTo>
                  <a:pt x="2776" y="760"/>
                </a:lnTo>
                <a:lnTo>
                  <a:pt x="2776" y="807"/>
                </a:lnTo>
                <a:close/>
                <a:moveTo>
                  <a:pt x="2700" y="807"/>
                </a:moveTo>
                <a:lnTo>
                  <a:pt x="2651" y="807"/>
                </a:lnTo>
                <a:lnTo>
                  <a:pt x="2651" y="760"/>
                </a:lnTo>
                <a:lnTo>
                  <a:pt x="2700" y="760"/>
                </a:lnTo>
                <a:lnTo>
                  <a:pt x="2700" y="807"/>
                </a:lnTo>
                <a:close/>
                <a:moveTo>
                  <a:pt x="2622" y="807"/>
                </a:moveTo>
                <a:lnTo>
                  <a:pt x="2575" y="807"/>
                </a:lnTo>
                <a:lnTo>
                  <a:pt x="2575" y="760"/>
                </a:lnTo>
                <a:lnTo>
                  <a:pt x="2622" y="760"/>
                </a:lnTo>
                <a:lnTo>
                  <a:pt x="2622" y="807"/>
                </a:lnTo>
                <a:close/>
                <a:moveTo>
                  <a:pt x="2547" y="807"/>
                </a:moveTo>
                <a:lnTo>
                  <a:pt x="2499" y="807"/>
                </a:lnTo>
                <a:lnTo>
                  <a:pt x="2499" y="760"/>
                </a:lnTo>
                <a:lnTo>
                  <a:pt x="2547" y="760"/>
                </a:lnTo>
                <a:lnTo>
                  <a:pt x="2547" y="807"/>
                </a:lnTo>
                <a:close/>
                <a:moveTo>
                  <a:pt x="2471" y="807"/>
                </a:moveTo>
                <a:lnTo>
                  <a:pt x="2424" y="807"/>
                </a:lnTo>
                <a:lnTo>
                  <a:pt x="2424" y="760"/>
                </a:lnTo>
                <a:lnTo>
                  <a:pt x="2471" y="760"/>
                </a:lnTo>
                <a:lnTo>
                  <a:pt x="2471" y="807"/>
                </a:lnTo>
                <a:close/>
                <a:moveTo>
                  <a:pt x="2395" y="807"/>
                </a:moveTo>
                <a:lnTo>
                  <a:pt x="2348" y="807"/>
                </a:lnTo>
                <a:lnTo>
                  <a:pt x="2348" y="760"/>
                </a:lnTo>
                <a:lnTo>
                  <a:pt x="2395" y="760"/>
                </a:lnTo>
                <a:lnTo>
                  <a:pt x="2395" y="807"/>
                </a:lnTo>
                <a:close/>
                <a:moveTo>
                  <a:pt x="2319" y="807"/>
                </a:moveTo>
                <a:lnTo>
                  <a:pt x="2272" y="807"/>
                </a:lnTo>
                <a:lnTo>
                  <a:pt x="2272" y="760"/>
                </a:lnTo>
                <a:lnTo>
                  <a:pt x="2319" y="760"/>
                </a:lnTo>
                <a:lnTo>
                  <a:pt x="2319" y="807"/>
                </a:lnTo>
                <a:close/>
                <a:moveTo>
                  <a:pt x="2244" y="807"/>
                </a:moveTo>
                <a:lnTo>
                  <a:pt x="2196" y="807"/>
                </a:lnTo>
                <a:lnTo>
                  <a:pt x="2196" y="760"/>
                </a:lnTo>
                <a:lnTo>
                  <a:pt x="2244" y="760"/>
                </a:lnTo>
                <a:lnTo>
                  <a:pt x="2244" y="807"/>
                </a:lnTo>
                <a:close/>
                <a:moveTo>
                  <a:pt x="2168" y="807"/>
                </a:moveTo>
                <a:lnTo>
                  <a:pt x="2121" y="807"/>
                </a:lnTo>
                <a:lnTo>
                  <a:pt x="2121" y="760"/>
                </a:lnTo>
                <a:lnTo>
                  <a:pt x="2168" y="760"/>
                </a:lnTo>
                <a:lnTo>
                  <a:pt x="2168" y="807"/>
                </a:lnTo>
                <a:close/>
                <a:moveTo>
                  <a:pt x="2092" y="807"/>
                </a:moveTo>
                <a:lnTo>
                  <a:pt x="2045" y="807"/>
                </a:lnTo>
                <a:lnTo>
                  <a:pt x="2045" y="760"/>
                </a:lnTo>
                <a:lnTo>
                  <a:pt x="2092" y="760"/>
                </a:lnTo>
                <a:lnTo>
                  <a:pt x="2092" y="807"/>
                </a:lnTo>
                <a:close/>
                <a:moveTo>
                  <a:pt x="2016" y="807"/>
                </a:moveTo>
                <a:lnTo>
                  <a:pt x="1969" y="807"/>
                </a:lnTo>
                <a:lnTo>
                  <a:pt x="1969" y="760"/>
                </a:lnTo>
                <a:lnTo>
                  <a:pt x="2016" y="760"/>
                </a:lnTo>
                <a:lnTo>
                  <a:pt x="2016" y="807"/>
                </a:lnTo>
                <a:close/>
                <a:moveTo>
                  <a:pt x="1941" y="807"/>
                </a:moveTo>
                <a:lnTo>
                  <a:pt x="1893" y="807"/>
                </a:lnTo>
                <a:lnTo>
                  <a:pt x="1893" y="760"/>
                </a:lnTo>
                <a:lnTo>
                  <a:pt x="1941" y="760"/>
                </a:lnTo>
                <a:lnTo>
                  <a:pt x="1941" y="807"/>
                </a:lnTo>
                <a:close/>
                <a:moveTo>
                  <a:pt x="1789" y="807"/>
                </a:moveTo>
                <a:lnTo>
                  <a:pt x="1742" y="807"/>
                </a:lnTo>
                <a:lnTo>
                  <a:pt x="1742" y="760"/>
                </a:lnTo>
                <a:lnTo>
                  <a:pt x="1789" y="760"/>
                </a:lnTo>
                <a:lnTo>
                  <a:pt x="1789" y="807"/>
                </a:lnTo>
                <a:close/>
                <a:moveTo>
                  <a:pt x="1638" y="807"/>
                </a:moveTo>
                <a:lnTo>
                  <a:pt x="1591" y="807"/>
                </a:lnTo>
                <a:lnTo>
                  <a:pt x="1591" y="760"/>
                </a:lnTo>
                <a:lnTo>
                  <a:pt x="1638" y="760"/>
                </a:lnTo>
                <a:lnTo>
                  <a:pt x="1638" y="807"/>
                </a:lnTo>
                <a:close/>
                <a:moveTo>
                  <a:pt x="1562" y="807"/>
                </a:moveTo>
                <a:lnTo>
                  <a:pt x="1515" y="807"/>
                </a:lnTo>
                <a:lnTo>
                  <a:pt x="1515" y="760"/>
                </a:lnTo>
                <a:lnTo>
                  <a:pt x="1562" y="760"/>
                </a:lnTo>
                <a:lnTo>
                  <a:pt x="1562" y="807"/>
                </a:lnTo>
                <a:close/>
                <a:moveTo>
                  <a:pt x="881" y="807"/>
                </a:moveTo>
                <a:lnTo>
                  <a:pt x="833" y="807"/>
                </a:lnTo>
                <a:lnTo>
                  <a:pt x="833" y="760"/>
                </a:lnTo>
                <a:lnTo>
                  <a:pt x="881" y="760"/>
                </a:lnTo>
                <a:lnTo>
                  <a:pt x="881" y="807"/>
                </a:lnTo>
                <a:close/>
                <a:moveTo>
                  <a:pt x="805" y="807"/>
                </a:moveTo>
                <a:lnTo>
                  <a:pt x="758" y="807"/>
                </a:lnTo>
                <a:lnTo>
                  <a:pt x="758" y="760"/>
                </a:lnTo>
                <a:lnTo>
                  <a:pt x="805" y="760"/>
                </a:lnTo>
                <a:lnTo>
                  <a:pt x="805" y="807"/>
                </a:lnTo>
                <a:close/>
                <a:moveTo>
                  <a:pt x="729" y="807"/>
                </a:moveTo>
                <a:lnTo>
                  <a:pt x="682" y="807"/>
                </a:lnTo>
                <a:lnTo>
                  <a:pt x="682" y="760"/>
                </a:lnTo>
                <a:lnTo>
                  <a:pt x="729" y="760"/>
                </a:lnTo>
                <a:lnTo>
                  <a:pt x="729" y="807"/>
                </a:lnTo>
                <a:close/>
                <a:moveTo>
                  <a:pt x="653" y="807"/>
                </a:moveTo>
                <a:lnTo>
                  <a:pt x="606" y="807"/>
                </a:lnTo>
                <a:lnTo>
                  <a:pt x="606" y="760"/>
                </a:lnTo>
                <a:lnTo>
                  <a:pt x="653" y="760"/>
                </a:lnTo>
                <a:lnTo>
                  <a:pt x="653" y="807"/>
                </a:lnTo>
                <a:close/>
                <a:moveTo>
                  <a:pt x="578" y="807"/>
                </a:moveTo>
                <a:lnTo>
                  <a:pt x="530" y="807"/>
                </a:lnTo>
                <a:lnTo>
                  <a:pt x="530" y="760"/>
                </a:lnTo>
                <a:lnTo>
                  <a:pt x="578" y="760"/>
                </a:lnTo>
                <a:lnTo>
                  <a:pt x="578" y="807"/>
                </a:lnTo>
                <a:close/>
                <a:moveTo>
                  <a:pt x="502" y="807"/>
                </a:moveTo>
                <a:lnTo>
                  <a:pt x="455" y="807"/>
                </a:lnTo>
                <a:lnTo>
                  <a:pt x="455" y="760"/>
                </a:lnTo>
                <a:lnTo>
                  <a:pt x="502" y="760"/>
                </a:lnTo>
                <a:lnTo>
                  <a:pt x="502" y="807"/>
                </a:lnTo>
                <a:close/>
                <a:moveTo>
                  <a:pt x="3003" y="732"/>
                </a:moveTo>
                <a:lnTo>
                  <a:pt x="2954" y="732"/>
                </a:lnTo>
                <a:lnTo>
                  <a:pt x="2954" y="682"/>
                </a:lnTo>
                <a:lnTo>
                  <a:pt x="3003" y="682"/>
                </a:lnTo>
                <a:lnTo>
                  <a:pt x="3003" y="732"/>
                </a:lnTo>
                <a:close/>
                <a:moveTo>
                  <a:pt x="2928" y="732"/>
                </a:moveTo>
                <a:lnTo>
                  <a:pt x="2878" y="732"/>
                </a:lnTo>
                <a:lnTo>
                  <a:pt x="2878" y="682"/>
                </a:lnTo>
                <a:lnTo>
                  <a:pt x="2928" y="682"/>
                </a:lnTo>
                <a:lnTo>
                  <a:pt x="2928" y="732"/>
                </a:lnTo>
                <a:close/>
                <a:moveTo>
                  <a:pt x="2852" y="732"/>
                </a:moveTo>
                <a:lnTo>
                  <a:pt x="2802" y="732"/>
                </a:lnTo>
                <a:lnTo>
                  <a:pt x="2802" y="682"/>
                </a:lnTo>
                <a:lnTo>
                  <a:pt x="2852" y="682"/>
                </a:lnTo>
                <a:lnTo>
                  <a:pt x="2852" y="732"/>
                </a:lnTo>
                <a:close/>
                <a:moveTo>
                  <a:pt x="2776" y="732"/>
                </a:moveTo>
                <a:lnTo>
                  <a:pt x="2726" y="732"/>
                </a:lnTo>
                <a:lnTo>
                  <a:pt x="2726" y="682"/>
                </a:lnTo>
                <a:lnTo>
                  <a:pt x="2776" y="682"/>
                </a:lnTo>
                <a:lnTo>
                  <a:pt x="2776" y="732"/>
                </a:lnTo>
                <a:close/>
                <a:moveTo>
                  <a:pt x="2700" y="732"/>
                </a:moveTo>
                <a:lnTo>
                  <a:pt x="2651" y="732"/>
                </a:lnTo>
                <a:lnTo>
                  <a:pt x="2651" y="682"/>
                </a:lnTo>
                <a:lnTo>
                  <a:pt x="2700" y="682"/>
                </a:lnTo>
                <a:lnTo>
                  <a:pt x="2700" y="732"/>
                </a:lnTo>
                <a:close/>
                <a:moveTo>
                  <a:pt x="2622" y="732"/>
                </a:moveTo>
                <a:lnTo>
                  <a:pt x="2575" y="732"/>
                </a:lnTo>
                <a:lnTo>
                  <a:pt x="2575" y="682"/>
                </a:lnTo>
                <a:lnTo>
                  <a:pt x="2622" y="682"/>
                </a:lnTo>
                <a:lnTo>
                  <a:pt x="2622" y="732"/>
                </a:lnTo>
                <a:close/>
                <a:moveTo>
                  <a:pt x="2547" y="732"/>
                </a:moveTo>
                <a:lnTo>
                  <a:pt x="2499" y="732"/>
                </a:lnTo>
                <a:lnTo>
                  <a:pt x="2499" y="682"/>
                </a:lnTo>
                <a:lnTo>
                  <a:pt x="2547" y="682"/>
                </a:lnTo>
                <a:lnTo>
                  <a:pt x="2547" y="732"/>
                </a:lnTo>
                <a:close/>
                <a:moveTo>
                  <a:pt x="2471" y="732"/>
                </a:moveTo>
                <a:lnTo>
                  <a:pt x="2424" y="732"/>
                </a:lnTo>
                <a:lnTo>
                  <a:pt x="2424" y="682"/>
                </a:lnTo>
                <a:lnTo>
                  <a:pt x="2471" y="682"/>
                </a:lnTo>
                <a:lnTo>
                  <a:pt x="2471" y="732"/>
                </a:lnTo>
                <a:close/>
                <a:moveTo>
                  <a:pt x="2395" y="732"/>
                </a:moveTo>
                <a:lnTo>
                  <a:pt x="2348" y="732"/>
                </a:lnTo>
                <a:lnTo>
                  <a:pt x="2348" y="682"/>
                </a:lnTo>
                <a:lnTo>
                  <a:pt x="2395" y="682"/>
                </a:lnTo>
                <a:lnTo>
                  <a:pt x="2395" y="732"/>
                </a:lnTo>
                <a:close/>
                <a:moveTo>
                  <a:pt x="2319" y="732"/>
                </a:moveTo>
                <a:lnTo>
                  <a:pt x="2272" y="732"/>
                </a:lnTo>
                <a:lnTo>
                  <a:pt x="2272" y="682"/>
                </a:lnTo>
                <a:lnTo>
                  <a:pt x="2319" y="682"/>
                </a:lnTo>
                <a:lnTo>
                  <a:pt x="2319" y="732"/>
                </a:lnTo>
                <a:close/>
                <a:moveTo>
                  <a:pt x="2244" y="732"/>
                </a:moveTo>
                <a:lnTo>
                  <a:pt x="2196" y="732"/>
                </a:lnTo>
                <a:lnTo>
                  <a:pt x="2196" y="682"/>
                </a:lnTo>
                <a:lnTo>
                  <a:pt x="2244" y="682"/>
                </a:lnTo>
                <a:lnTo>
                  <a:pt x="2244" y="732"/>
                </a:lnTo>
                <a:close/>
                <a:moveTo>
                  <a:pt x="2092" y="732"/>
                </a:moveTo>
                <a:lnTo>
                  <a:pt x="2045" y="732"/>
                </a:lnTo>
                <a:lnTo>
                  <a:pt x="2045" y="682"/>
                </a:lnTo>
                <a:lnTo>
                  <a:pt x="2092" y="682"/>
                </a:lnTo>
                <a:lnTo>
                  <a:pt x="2092" y="732"/>
                </a:lnTo>
                <a:close/>
                <a:moveTo>
                  <a:pt x="1865" y="732"/>
                </a:moveTo>
                <a:lnTo>
                  <a:pt x="1818" y="732"/>
                </a:lnTo>
                <a:lnTo>
                  <a:pt x="1818" y="682"/>
                </a:lnTo>
                <a:lnTo>
                  <a:pt x="1865" y="682"/>
                </a:lnTo>
                <a:lnTo>
                  <a:pt x="1865" y="732"/>
                </a:lnTo>
                <a:close/>
                <a:moveTo>
                  <a:pt x="1789" y="732"/>
                </a:moveTo>
                <a:lnTo>
                  <a:pt x="1742" y="732"/>
                </a:lnTo>
                <a:lnTo>
                  <a:pt x="1742" y="682"/>
                </a:lnTo>
                <a:lnTo>
                  <a:pt x="1789" y="682"/>
                </a:lnTo>
                <a:lnTo>
                  <a:pt x="1789" y="732"/>
                </a:lnTo>
                <a:close/>
                <a:moveTo>
                  <a:pt x="1714" y="732"/>
                </a:moveTo>
                <a:lnTo>
                  <a:pt x="1666" y="732"/>
                </a:lnTo>
                <a:lnTo>
                  <a:pt x="1666" y="682"/>
                </a:lnTo>
                <a:lnTo>
                  <a:pt x="1714" y="682"/>
                </a:lnTo>
                <a:lnTo>
                  <a:pt x="1714" y="732"/>
                </a:lnTo>
                <a:close/>
                <a:moveTo>
                  <a:pt x="1638" y="732"/>
                </a:moveTo>
                <a:lnTo>
                  <a:pt x="1591" y="732"/>
                </a:lnTo>
                <a:lnTo>
                  <a:pt x="1591" y="682"/>
                </a:lnTo>
                <a:lnTo>
                  <a:pt x="1638" y="682"/>
                </a:lnTo>
                <a:lnTo>
                  <a:pt x="1638" y="732"/>
                </a:lnTo>
                <a:close/>
                <a:moveTo>
                  <a:pt x="956" y="732"/>
                </a:moveTo>
                <a:lnTo>
                  <a:pt x="909" y="732"/>
                </a:lnTo>
                <a:lnTo>
                  <a:pt x="909" y="682"/>
                </a:lnTo>
                <a:lnTo>
                  <a:pt x="956" y="682"/>
                </a:lnTo>
                <a:lnTo>
                  <a:pt x="956" y="732"/>
                </a:lnTo>
                <a:close/>
                <a:moveTo>
                  <a:pt x="881" y="732"/>
                </a:moveTo>
                <a:lnTo>
                  <a:pt x="833" y="732"/>
                </a:lnTo>
                <a:lnTo>
                  <a:pt x="833" y="682"/>
                </a:lnTo>
                <a:lnTo>
                  <a:pt x="881" y="682"/>
                </a:lnTo>
                <a:lnTo>
                  <a:pt x="881" y="732"/>
                </a:lnTo>
                <a:close/>
                <a:moveTo>
                  <a:pt x="805" y="732"/>
                </a:moveTo>
                <a:lnTo>
                  <a:pt x="758" y="732"/>
                </a:lnTo>
                <a:lnTo>
                  <a:pt x="758" y="682"/>
                </a:lnTo>
                <a:lnTo>
                  <a:pt x="805" y="682"/>
                </a:lnTo>
                <a:lnTo>
                  <a:pt x="805" y="732"/>
                </a:lnTo>
                <a:close/>
                <a:moveTo>
                  <a:pt x="729" y="732"/>
                </a:moveTo>
                <a:lnTo>
                  <a:pt x="682" y="732"/>
                </a:lnTo>
                <a:lnTo>
                  <a:pt x="682" y="682"/>
                </a:lnTo>
                <a:lnTo>
                  <a:pt x="729" y="682"/>
                </a:lnTo>
                <a:lnTo>
                  <a:pt x="729" y="732"/>
                </a:lnTo>
                <a:close/>
                <a:moveTo>
                  <a:pt x="653" y="732"/>
                </a:moveTo>
                <a:lnTo>
                  <a:pt x="606" y="732"/>
                </a:lnTo>
                <a:lnTo>
                  <a:pt x="606" y="682"/>
                </a:lnTo>
                <a:lnTo>
                  <a:pt x="653" y="682"/>
                </a:lnTo>
                <a:lnTo>
                  <a:pt x="653" y="732"/>
                </a:lnTo>
                <a:close/>
                <a:moveTo>
                  <a:pt x="578" y="732"/>
                </a:moveTo>
                <a:lnTo>
                  <a:pt x="530" y="732"/>
                </a:lnTo>
                <a:lnTo>
                  <a:pt x="530" y="682"/>
                </a:lnTo>
                <a:lnTo>
                  <a:pt x="578" y="682"/>
                </a:lnTo>
                <a:lnTo>
                  <a:pt x="578" y="732"/>
                </a:lnTo>
                <a:close/>
                <a:moveTo>
                  <a:pt x="502" y="732"/>
                </a:moveTo>
                <a:lnTo>
                  <a:pt x="455" y="732"/>
                </a:lnTo>
                <a:lnTo>
                  <a:pt x="455" y="682"/>
                </a:lnTo>
                <a:lnTo>
                  <a:pt x="502" y="682"/>
                </a:lnTo>
                <a:lnTo>
                  <a:pt x="502" y="732"/>
                </a:lnTo>
                <a:close/>
                <a:moveTo>
                  <a:pt x="3003" y="656"/>
                </a:moveTo>
                <a:lnTo>
                  <a:pt x="2954" y="656"/>
                </a:lnTo>
                <a:lnTo>
                  <a:pt x="2954" y="606"/>
                </a:lnTo>
                <a:lnTo>
                  <a:pt x="3003" y="606"/>
                </a:lnTo>
                <a:lnTo>
                  <a:pt x="3003" y="656"/>
                </a:lnTo>
                <a:close/>
                <a:moveTo>
                  <a:pt x="2928" y="656"/>
                </a:moveTo>
                <a:lnTo>
                  <a:pt x="2878" y="656"/>
                </a:lnTo>
                <a:lnTo>
                  <a:pt x="2878" y="606"/>
                </a:lnTo>
                <a:lnTo>
                  <a:pt x="2928" y="606"/>
                </a:lnTo>
                <a:lnTo>
                  <a:pt x="2928" y="656"/>
                </a:lnTo>
                <a:close/>
                <a:moveTo>
                  <a:pt x="2852" y="656"/>
                </a:moveTo>
                <a:lnTo>
                  <a:pt x="2802" y="656"/>
                </a:lnTo>
                <a:lnTo>
                  <a:pt x="2802" y="606"/>
                </a:lnTo>
                <a:lnTo>
                  <a:pt x="2852" y="606"/>
                </a:lnTo>
                <a:lnTo>
                  <a:pt x="2852" y="656"/>
                </a:lnTo>
                <a:close/>
                <a:moveTo>
                  <a:pt x="2776" y="656"/>
                </a:moveTo>
                <a:lnTo>
                  <a:pt x="2726" y="656"/>
                </a:lnTo>
                <a:lnTo>
                  <a:pt x="2726" y="606"/>
                </a:lnTo>
                <a:lnTo>
                  <a:pt x="2776" y="606"/>
                </a:lnTo>
                <a:lnTo>
                  <a:pt x="2776" y="656"/>
                </a:lnTo>
                <a:close/>
                <a:moveTo>
                  <a:pt x="2700" y="656"/>
                </a:moveTo>
                <a:lnTo>
                  <a:pt x="2651" y="656"/>
                </a:lnTo>
                <a:lnTo>
                  <a:pt x="2651" y="606"/>
                </a:lnTo>
                <a:lnTo>
                  <a:pt x="2700" y="606"/>
                </a:lnTo>
                <a:lnTo>
                  <a:pt x="2700" y="656"/>
                </a:lnTo>
                <a:close/>
                <a:moveTo>
                  <a:pt x="2622" y="656"/>
                </a:moveTo>
                <a:lnTo>
                  <a:pt x="2575" y="656"/>
                </a:lnTo>
                <a:lnTo>
                  <a:pt x="2575" y="606"/>
                </a:lnTo>
                <a:lnTo>
                  <a:pt x="2622" y="606"/>
                </a:lnTo>
                <a:lnTo>
                  <a:pt x="2622" y="656"/>
                </a:lnTo>
                <a:close/>
                <a:moveTo>
                  <a:pt x="2547" y="656"/>
                </a:moveTo>
                <a:lnTo>
                  <a:pt x="2499" y="656"/>
                </a:lnTo>
                <a:lnTo>
                  <a:pt x="2499" y="606"/>
                </a:lnTo>
                <a:lnTo>
                  <a:pt x="2547" y="606"/>
                </a:lnTo>
                <a:lnTo>
                  <a:pt x="2547" y="656"/>
                </a:lnTo>
                <a:close/>
                <a:moveTo>
                  <a:pt x="2471" y="656"/>
                </a:moveTo>
                <a:lnTo>
                  <a:pt x="2424" y="656"/>
                </a:lnTo>
                <a:lnTo>
                  <a:pt x="2424" y="606"/>
                </a:lnTo>
                <a:lnTo>
                  <a:pt x="2471" y="606"/>
                </a:lnTo>
                <a:lnTo>
                  <a:pt x="2471" y="656"/>
                </a:lnTo>
                <a:close/>
                <a:moveTo>
                  <a:pt x="2395" y="656"/>
                </a:moveTo>
                <a:lnTo>
                  <a:pt x="2348" y="656"/>
                </a:lnTo>
                <a:lnTo>
                  <a:pt x="2348" y="606"/>
                </a:lnTo>
                <a:lnTo>
                  <a:pt x="2395" y="606"/>
                </a:lnTo>
                <a:lnTo>
                  <a:pt x="2395" y="656"/>
                </a:lnTo>
                <a:close/>
                <a:moveTo>
                  <a:pt x="2319" y="656"/>
                </a:moveTo>
                <a:lnTo>
                  <a:pt x="2272" y="656"/>
                </a:lnTo>
                <a:lnTo>
                  <a:pt x="2272" y="606"/>
                </a:lnTo>
                <a:lnTo>
                  <a:pt x="2319" y="606"/>
                </a:lnTo>
                <a:lnTo>
                  <a:pt x="2319" y="656"/>
                </a:lnTo>
                <a:close/>
                <a:moveTo>
                  <a:pt x="2244" y="656"/>
                </a:moveTo>
                <a:lnTo>
                  <a:pt x="2196" y="656"/>
                </a:lnTo>
                <a:lnTo>
                  <a:pt x="2196" y="606"/>
                </a:lnTo>
                <a:lnTo>
                  <a:pt x="2244" y="606"/>
                </a:lnTo>
                <a:lnTo>
                  <a:pt x="2244" y="656"/>
                </a:lnTo>
                <a:close/>
                <a:moveTo>
                  <a:pt x="2168" y="656"/>
                </a:moveTo>
                <a:lnTo>
                  <a:pt x="2121" y="656"/>
                </a:lnTo>
                <a:lnTo>
                  <a:pt x="2121" y="606"/>
                </a:lnTo>
                <a:lnTo>
                  <a:pt x="2168" y="606"/>
                </a:lnTo>
                <a:lnTo>
                  <a:pt x="2168" y="656"/>
                </a:lnTo>
                <a:close/>
                <a:moveTo>
                  <a:pt x="2092" y="656"/>
                </a:moveTo>
                <a:lnTo>
                  <a:pt x="2045" y="656"/>
                </a:lnTo>
                <a:lnTo>
                  <a:pt x="2045" y="606"/>
                </a:lnTo>
                <a:lnTo>
                  <a:pt x="2092" y="606"/>
                </a:lnTo>
                <a:lnTo>
                  <a:pt x="2092" y="656"/>
                </a:lnTo>
                <a:close/>
                <a:moveTo>
                  <a:pt x="2016" y="656"/>
                </a:moveTo>
                <a:lnTo>
                  <a:pt x="1969" y="656"/>
                </a:lnTo>
                <a:lnTo>
                  <a:pt x="1969" y="606"/>
                </a:lnTo>
                <a:lnTo>
                  <a:pt x="2016" y="606"/>
                </a:lnTo>
                <a:lnTo>
                  <a:pt x="2016" y="656"/>
                </a:lnTo>
                <a:close/>
                <a:moveTo>
                  <a:pt x="1941" y="656"/>
                </a:moveTo>
                <a:lnTo>
                  <a:pt x="1893" y="656"/>
                </a:lnTo>
                <a:lnTo>
                  <a:pt x="1893" y="606"/>
                </a:lnTo>
                <a:lnTo>
                  <a:pt x="1941" y="606"/>
                </a:lnTo>
                <a:lnTo>
                  <a:pt x="1941" y="656"/>
                </a:lnTo>
                <a:close/>
                <a:moveTo>
                  <a:pt x="1865" y="656"/>
                </a:moveTo>
                <a:lnTo>
                  <a:pt x="1818" y="656"/>
                </a:lnTo>
                <a:lnTo>
                  <a:pt x="1818" y="606"/>
                </a:lnTo>
                <a:lnTo>
                  <a:pt x="1865" y="606"/>
                </a:lnTo>
                <a:lnTo>
                  <a:pt x="1865" y="656"/>
                </a:lnTo>
                <a:close/>
                <a:moveTo>
                  <a:pt x="1789" y="656"/>
                </a:moveTo>
                <a:lnTo>
                  <a:pt x="1742" y="656"/>
                </a:lnTo>
                <a:lnTo>
                  <a:pt x="1742" y="606"/>
                </a:lnTo>
                <a:lnTo>
                  <a:pt x="1789" y="606"/>
                </a:lnTo>
                <a:lnTo>
                  <a:pt x="1789" y="656"/>
                </a:lnTo>
                <a:close/>
                <a:moveTo>
                  <a:pt x="1714" y="656"/>
                </a:moveTo>
                <a:lnTo>
                  <a:pt x="1666" y="656"/>
                </a:lnTo>
                <a:lnTo>
                  <a:pt x="1666" y="606"/>
                </a:lnTo>
                <a:lnTo>
                  <a:pt x="1714" y="606"/>
                </a:lnTo>
                <a:lnTo>
                  <a:pt x="1714" y="656"/>
                </a:lnTo>
                <a:close/>
                <a:moveTo>
                  <a:pt x="1638" y="656"/>
                </a:moveTo>
                <a:lnTo>
                  <a:pt x="1591" y="656"/>
                </a:lnTo>
                <a:lnTo>
                  <a:pt x="1591" y="606"/>
                </a:lnTo>
                <a:lnTo>
                  <a:pt x="1638" y="606"/>
                </a:lnTo>
                <a:lnTo>
                  <a:pt x="1638" y="656"/>
                </a:lnTo>
                <a:close/>
                <a:moveTo>
                  <a:pt x="1108" y="656"/>
                </a:moveTo>
                <a:lnTo>
                  <a:pt x="1060" y="656"/>
                </a:lnTo>
                <a:lnTo>
                  <a:pt x="1060" y="606"/>
                </a:lnTo>
                <a:lnTo>
                  <a:pt x="1108" y="606"/>
                </a:lnTo>
                <a:lnTo>
                  <a:pt x="1108" y="656"/>
                </a:lnTo>
                <a:close/>
                <a:moveTo>
                  <a:pt x="1032" y="656"/>
                </a:moveTo>
                <a:lnTo>
                  <a:pt x="985" y="656"/>
                </a:lnTo>
                <a:lnTo>
                  <a:pt x="985" y="606"/>
                </a:lnTo>
                <a:lnTo>
                  <a:pt x="1032" y="606"/>
                </a:lnTo>
                <a:lnTo>
                  <a:pt x="1032" y="656"/>
                </a:lnTo>
                <a:close/>
                <a:moveTo>
                  <a:pt x="956" y="656"/>
                </a:moveTo>
                <a:lnTo>
                  <a:pt x="909" y="656"/>
                </a:lnTo>
                <a:lnTo>
                  <a:pt x="909" y="606"/>
                </a:lnTo>
                <a:lnTo>
                  <a:pt x="956" y="606"/>
                </a:lnTo>
                <a:lnTo>
                  <a:pt x="956" y="656"/>
                </a:lnTo>
                <a:close/>
                <a:moveTo>
                  <a:pt x="881" y="656"/>
                </a:moveTo>
                <a:lnTo>
                  <a:pt x="833" y="656"/>
                </a:lnTo>
                <a:lnTo>
                  <a:pt x="833" y="606"/>
                </a:lnTo>
                <a:lnTo>
                  <a:pt x="881" y="606"/>
                </a:lnTo>
                <a:lnTo>
                  <a:pt x="881" y="656"/>
                </a:lnTo>
                <a:close/>
                <a:moveTo>
                  <a:pt x="805" y="656"/>
                </a:moveTo>
                <a:lnTo>
                  <a:pt x="758" y="656"/>
                </a:lnTo>
                <a:lnTo>
                  <a:pt x="758" y="606"/>
                </a:lnTo>
                <a:lnTo>
                  <a:pt x="805" y="606"/>
                </a:lnTo>
                <a:lnTo>
                  <a:pt x="805" y="656"/>
                </a:lnTo>
                <a:close/>
                <a:moveTo>
                  <a:pt x="729" y="656"/>
                </a:moveTo>
                <a:lnTo>
                  <a:pt x="682" y="656"/>
                </a:lnTo>
                <a:lnTo>
                  <a:pt x="682" y="606"/>
                </a:lnTo>
                <a:lnTo>
                  <a:pt x="729" y="606"/>
                </a:lnTo>
                <a:lnTo>
                  <a:pt x="729" y="656"/>
                </a:lnTo>
                <a:close/>
                <a:moveTo>
                  <a:pt x="653" y="656"/>
                </a:moveTo>
                <a:lnTo>
                  <a:pt x="606" y="656"/>
                </a:lnTo>
                <a:lnTo>
                  <a:pt x="606" y="606"/>
                </a:lnTo>
                <a:lnTo>
                  <a:pt x="653" y="606"/>
                </a:lnTo>
                <a:lnTo>
                  <a:pt x="653" y="656"/>
                </a:lnTo>
                <a:close/>
                <a:moveTo>
                  <a:pt x="578" y="656"/>
                </a:moveTo>
                <a:lnTo>
                  <a:pt x="530" y="656"/>
                </a:lnTo>
                <a:lnTo>
                  <a:pt x="530" y="606"/>
                </a:lnTo>
                <a:lnTo>
                  <a:pt x="578" y="606"/>
                </a:lnTo>
                <a:lnTo>
                  <a:pt x="578" y="656"/>
                </a:lnTo>
                <a:close/>
                <a:moveTo>
                  <a:pt x="502" y="656"/>
                </a:moveTo>
                <a:lnTo>
                  <a:pt x="455" y="656"/>
                </a:lnTo>
                <a:lnTo>
                  <a:pt x="455" y="606"/>
                </a:lnTo>
                <a:lnTo>
                  <a:pt x="502" y="606"/>
                </a:lnTo>
                <a:lnTo>
                  <a:pt x="502" y="656"/>
                </a:lnTo>
                <a:close/>
                <a:moveTo>
                  <a:pt x="426" y="656"/>
                </a:moveTo>
                <a:lnTo>
                  <a:pt x="379" y="656"/>
                </a:lnTo>
                <a:lnTo>
                  <a:pt x="379" y="606"/>
                </a:lnTo>
                <a:lnTo>
                  <a:pt x="426" y="606"/>
                </a:lnTo>
                <a:lnTo>
                  <a:pt x="426" y="656"/>
                </a:lnTo>
                <a:close/>
                <a:moveTo>
                  <a:pt x="3155" y="578"/>
                </a:moveTo>
                <a:lnTo>
                  <a:pt x="3105" y="578"/>
                </a:lnTo>
                <a:lnTo>
                  <a:pt x="3105" y="531"/>
                </a:lnTo>
                <a:lnTo>
                  <a:pt x="3155" y="531"/>
                </a:lnTo>
                <a:lnTo>
                  <a:pt x="3155" y="578"/>
                </a:lnTo>
                <a:close/>
                <a:moveTo>
                  <a:pt x="3003" y="578"/>
                </a:moveTo>
                <a:lnTo>
                  <a:pt x="2954" y="578"/>
                </a:lnTo>
                <a:lnTo>
                  <a:pt x="2954" y="531"/>
                </a:lnTo>
                <a:lnTo>
                  <a:pt x="3003" y="531"/>
                </a:lnTo>
                <a:lnTo>
                  <a:pt x="3003" y="578"/>
                </a:lnTo>
                <a:close/>
                <a:moveTo>
                  <a:pt x="2928" y="578"/>
                </a:moveTo>
                <a:lnTo>
                  <a:pt x="2878" y="578"/>
                </a:lnTo>
                <a:lnTo>
                  <a:pt x="2878" y="531"/>
                </a:lnTo>
                <a:lnTo>
                  <a:pt x="2928" y="531"/>
                </a:lnTo>
                <a:lnTo>
                  <a:pt x="2928" y="578"/>
                </a:lnTo>
                <a:close/>
                <a:moveTo>
                  <a:pt x="2852" y="578"/>
                </a:moveTo>
                <a:lnTo>
                  <a:pt x="2802" y="578"/>
                </a:lnTo>
                <a:lnTo>
                  <a:pt x="2802" y="531"/>
                </a:lnTo>
                <a:lnTo>
                  <a:pt x="2852" y="531"/>
                </a:lnTo>
                <a:lnTo>
                  <a:pt x="2852" y="578"/>
                </a:lnTo>
                <a:close/>
                <a:moveTo>
                  <a:pt x="2776" y="578"/>
                </a:moveTo>
                <a:lnTo>
                  <a:pt x="2726" y="578"/>
                </a:lnTo>
                <a:lnTo>
                  <a:pt x="2726" y="531"/>
                </a:lnTo>
                <a:lnTo>
                  <a:pt x="2776" y="531"/>
                </a:lnTo>
                <a:lnTo>
                  <a:pt x="2776" y="578"/>
                </a:lnTo>
                <a:close/>
                <a:moveTo>
                  <a:pt x="2700" y="578"/>
                </a:moveTo>
                <a:lnTo>
                  <a:pt x="2651" y="578"/>
                </a:lnTo>
                <a:lnTo>
                  <a:pt x="2651" y="531"/>
                </a:lnTo>
                <a:lnTo>
                  <a:pt x="2700" y="531"/>
                </a:lnTo>
                <a:lnTo>
                  <a:pt x="2700" y="578"/>
                </a:lnTo>
                <a:close/>
                <a:moveTo>
                  <a:pt x="2622" y="578"/>
                </a:moveTo>
                <a:lnTo>
                  <a:pt x="2575" y="578"/>
                </a:lnTo>
                <a:lnTo>
                  <a:pt x="2575" y="531"/>
                </a:lnTo>
                <a:lnTo>
                  <a:pt x="2622" y="531"/>
                </a:lnTo>
                <a:lnTo>
                  <a:pt x="2622" y="578"/>
                </a:lnTo>
                <a:close/>
                <a:moveTo>
                  <a:pt x="2547" y="578"/>
                </a:moveTo>
                <a:lnTo>
                  <a:pt x="2499" y="578"/>
                </a:lnTo>
                <a:lnTo>
                  <a:pt x="2499" y="531"/>
                </a:lnTo>
                <a:lnTo>
                  <a:pt x="2547" y="531"/>
                </a:lnTo>
                <a:lnTo>
                  <a:pt x="2547" y="578"/>
                </a:lnTo>
                <a:close/>
                <a:moveTo>
                  <a:pt x="2471" y="578"/>
                </a:moveTo>
                <a:lnTo>
                  <a:pt x="2424" y="578"/>
                </a:lnTo>
                <a:lnTo>
                  <a:pt x="2424" y="531"/>
                </a:lnTo>
                <a:lnTo>
                  <a:pt x="2471" y="531"/>
                </a:lnTo>
                <a:lnTo>
                  <a:pt x="2471" y="578"/>
                </a:lnTo>
                <a:close/>
                <a:moveTo>
                  <a:pt x="2395" y="578"/>
                </a:moveTo>
                <a:lnTo>
                  <a:pt x="2348" y="578"/>
                </a:lnTo>
                <a:lnTo>
                  <a:pt x="2348" y="531"/>
                </a:lnTo>
                <a:lnTo>
                  <a:pt x="2395" y="531"/>
                </a:lnTo>
                <a:lnTo>
                  <a:pt x="2395" y="578"/>
                </a:lnTo>
                <a:close/>
                <a:moveTo>
                  <a:pt x="2319" y="578"/>
                </a:moveTo>
                <a:lnTo>
                  <a:pt x="2272" y="578"/>
                </a:lnTo>
                <a:lnTo>
                  <a:pt x="2272" y="531"/>
                </a:lnTo>
                <a:lnTo>
                  <a:pt x="2319" y="531"/>
                </a:lnTo>
                <a:lnTo>
                  <a:pt x="2319" y="578"/>
                </a:lnTo>
                <a:close/>
                <a:moveTo>
                  <a:pt x="2244" y="578"/>
                </a:moveTo>
                <a:lnTo>
                  <a:pt x="2196" y="578"/>
                </a:lnTo>
                <a:lnTo>
                  <a:pt x="2196" y="531"/>
                </a:lnTo>
                <a:lnTo>
                  <a:pt x="2244" y="531"/>
                </a:lnTo>
                <a:lnTo>
                  <a:pt x="2244" y="578"/>
                </a:lnTo>
                <a:close/>
                <a:moveTo>
                  <a:pt x="2168" y="578"/>
                </a:moveTo>
                <a:lnTo>
                  <a:pt x="2121" y="578"/>
                </a:lnTo>
                <a:lnTo>
                  <a:pt x="2121" y="531"/>
                </a:lnTo>
                <a:lnTo>
                  <a:pt x="2168" y="531"/>
                </a:lnTo>
                <a:lnTo>
                  <a:pt x="2168" y="578"/>
                </a:lnTo>
                <a:close/>
                <a:moveTo>
                  <a:pt x="2092" y="578"/>
                </a:moveTo>
                <a:lnTo>
                  <a:pt x="2045" y="578"/>
                </a:lnTo>
                <a:lnTo>
                  <a:pt x="2045" y="531"/>
                </a:lnTo>
                <a:lnTo>
                  <a:pt x="2092" y="531"/>
                </a:lnTo>
                <a:lnTo>
                  <a:pt x="2092" y="578"/>
                </a:lnTo>
                <a:close/>
                <a:moveTo>
                  <a:pt x="2016" y="578"/>
                </a:moveTo>
                <a:lnTo>
                  <a:pt x="1969" y="578"/>
                </a:lnTo>
                <a:lnTo>
                  <a:pt x="1969" y="531"/>
                </a:lnTo>
                <a:lnTo>
                  <a:pt x="2016" y="531"/>
                </a:lnTo>
                <a:lnTo>
                  <a:pt x="2016" y="578"/>
                </a:lnTo>
                <a:close/>
                <a:moveTo>
                  <a:pt x="1941" y="578"/>
                </a:moveTo>
                <a:lnTo>
                  <a:pt x="1893" y="578"/>
                </a:lnTo>
                <a:lnTo>
                  <a:pt x="1893" y="531"/>
                </a:lnTo>
                <a:lnTo>
                  <a:pt x="1941" y="531"/>
                </a:lnTo>
                <a:lnTo>
                  <a:pt x="1941" y="578"/>
                </a:lnTo>
                <a:close/>
                <a:moveTo>
                  <a:pt x="1865" y="578"/>
                </a:moveTo>
                <a:lnTo>
                  <a:pt x="1818" y="578"/>
                </a:lnTo>
                <a:lnTo>
                  <a:pt x="1818" y="531"/>
                </a:lnTo>
                <a:lnTo>
                  <a:pt x="1865" y="531"/>
                </a:lnTo>
                <a:lnTo>
                  <a:pt x="1865" y="578"/>
                </a:lnTo>
                <a:close/>
                <a:moveTo>
                  <a:pt x="1789" y="578"/>
                </a:moveTo>
                <a:lnTo>
                  <a:pt x="1742" y="578"/>
                </a:lnTo>
                <a:lnTo>
                  <a:pt x="1742" y="531"/>
                </a:lnTo>
                <a:lnTo>
                  <a:pt x="1789" y="531"/>
                </a:lnTo>
                <a:lnTo>
                  <a:pt x="1789" y="578"/>
                </a:lnTo>
                <a:close/>
                <a:moveTo>
                  <a:pt x="1638" y="578"/>
                </a:moveTo>
                <a:lnTo>
                  <a:pt x="1591" y="578"/>
                </a:lnTo>
                <a:lnTo>
                  <a:pt x="1591" y="531"/>
                </a:lnTo>
                <a:lnTo>
                  <a:pt x="1638" y="531"/>
                </a:lnTo>
                <a:lnTo>
                  <a:pt x="1638" y="578"/>
                </a:lnTo>
                <a:close/>
                <a:moveTo>
                  <a:pt x="1562" y="578"/>
                </a:moveTo>
                <a:lnTo>
                  <a:pt x="1515" y="578"/>
                </a:lnTo>
                <a:lnTo>
                  <a:pt x="1515" y="531"/>
                </a:lnTo>
                <a:lnTo>
                  <a:pt x="1562" y="531"/>
                </a:lnTo>
                <a:lnTo>
                  <a:pt x="1562" y="578"/>
                </a:lnTo>
                <a:close/>
                <a:moveTo>
                  <a:pt x="1032" y="578"/>
                </a:moveTo>
                <a:lnTo>
                  <a:pt x="985" y="578"/>
                </a:lnTo>
                <a:lnTo>
                  <a:pt x="985" y="531"/>
                </a:lnTo>
                <a:lnTo>
                  <a:pt x="1032" y="531"/>
                </a:lnTo>
                <a:lnTo>
                  <a:pt x="1032" y="578"/>
                </a:lnTo>
                <a:close/>
                <a:moveTo>
                  <a:pt x="956" y="578"/>
                </a:moveTo>
                <a:lnTo>
                  <a:pt x="909" y="578"/>
                </a:lnTo>
                <a:lnTo>
                  <a:pt x="909" y="531"/>
                </a:lnTo>
                <a:lnTo>
                  <a:pt x="956" y="531"/>
                </a:lnTo>
                <a:lnTo>
                  <a:pt x="956" y="578"/>
                </a:lnTo>
                <a:close/>
                <a:moveTo>
                  <a:pt x="881" y="578"/>
                </a:moveTo>
                <a:lnTo>
                  <a:pt x="833" y="578"/>
                </a:lnTo>
                <a:lnTo>
                  <a:pt x="833" y="531"/>
                </a:lnTo>
                <a:lnTo>
                  <a:pt x="881" y="531"/>
                </a:lnTo>
                <a:lnTo>
                  <a:pt x="881" y="578"/>
                </a:lnTo>
                <a:close/>
                <a:moveTo>
                  <a:pt x="805" y="578"/>
                </a:moveTo>
                <a:lnTo>
                  <a:pt x="758" y="578"/>
                </a:lnTo>
                <a:lnTo>
                  <a:pt x="758" y="531"/>
                </a:lnTo>
                <a:lnTo>
                  <a:pt x="805" y="531"/>
                </a:lnTo>
                <a:lnTo>
                  <a:pt x="805" y="578"/>
                </a:lnTo>
                <a:close/>
                <a:moveTo>
                  <a:pt x="729" y="578"/>
                </a:moveTo>
                <a:lnTo>
                  <a:pt x="682" y="578"/>
                </a:lnTo>
                <a:lnTo>
                  <a:pt x="682" y="531"/>
                </a:lnTo>
                <a:lnTo>
                  <a:pt x="729" y="531"/>
                </a:lnTo>
                <a:lnTo>
                  <a:pt x="729" y="578"/>
                </a:lnTo>
                <a:close/>
                <a:moveTo>
                  <a:pt x="653" y="578"/>
                </a:moveTo>
                <a:lnTo>
                  <a:pt x="606" y="578"/>
                </a:lnTo>
                <a:lnTo>
                  <a:pt x="606" y="531"/>
                </a:lnTo>
                <a:lnTo>
                  <a:pt x="653" y="531"/>
                </a:lnTo>
                <a:lnTo>
                  <a:pt x="653" y="578"/>
                </a:lnTo>
                <a:close/>
                <a:moveTo>
                  <a:pt x="578" y="578"/>
                </a:moveTo>
                <a:lnTo>
                  <a:pt x="530" y="578"/>
                </a:lnTo>
                <a:lnTo>
                  <a:pt x="530" y="531"/>
                </a:lnTo>
                <a:lnTo>
                  <a:pt x="578" y="531"/>
                </a:lnTo>
                <a:lnTo>
                  <a:pt x="578" y="578"/>
                </a:lnTo>
                <a:close/>
                <a:moveTo>
                  <a:pt x="502" y="578"/>
                </a:moveTo>
                <a:lnTo>
                  <a:pt x="455" y="578"/>
                </a:lnTo>
                <a:lnTo>
                  <a:pt x="455" y="531"/>
                </a:lnTo>
                <a:lnTo>
                  <a:pt x="502" y="531"/>
                </a:lnTo>
                <a:lnTo>
                  <a:pt x="502" y="578"/>
                </a:lnTo>
                <a:close/>
                <a:moveTo>
                  <a:pt x="426" y="578"/>
                </a:moveTo>
                <a:lnTo>
                  <a:pt x="379" y="578"/>
                </a:lnTo>
                <a:lnTo>
                  <a:pt x="379" y="531"/>
                </a:lnTo>
                <a:lnTo>
                  <a:pt x="426" y="531"/>
                </a:lnTo>
                <a:lnTo>
                  <a:pt x="426" y="578"/>
                </a:lnTo>
                <a:close/>
                <a:moveTo>
                  <a:pt x="351" y="578"/>
                </a:moveTo>
                <a:lnTo>
                  <a:pt x="303" y="578"/>
                </a:lnTo>
                <a:lnTo>
                  <a:pt x="303" y="531"/>
                </a:lnTo>
                <a:lnTo>
                  <a:pt x="351" y="531"/>
                </a:lnTo>
                <a:lnTo>
                  <a:pt x="351" y="578"/>
                </a:lnTo>
                <a:close/>
                <a:moveTo>
                  <a:pt x="48" y="578"/>
                </a:moveTo>
                <a:lnTo>
                  <a:pt x="0" y="578"/>
                </a:lnTo>
                <a:lnTo>
                  <a:pt x="0" y="531"/>
                </a:lnTo>
                <a:lnTo>
                  <a:pt x="48" y="531"/>
                </a:lnTo>
                <a:lnTo>
                  <a:pt x="48" y="578"/>
                </a:lnTo>
                <a:close/>
                <a:moveTo>
                  <a:pt x="3306" y="502"/>
                </a:moveTo>
                <a:lnTo>
                  <a:pt x="3257" y="502"/>
                </a:lnTo>
                <a:lnTo>
                  <a:pt x="3257" y="455"/>
                </a:lnTo>
                <a:lnTo>
                  <a:pt x="3306" y="455"/>
                </a:lnTo>
                <a:lnTo>
                  <a:pt x="3306" y="502"/>
                </a:lnTo>
                <a:close/>
                <a:moveTo>
                  <a:pt x="3230" y="502"/>
                </a:moveTo>
                <a:lnTo>
                  <a:pt x="3181" y="502"/>
                </a:lnTo>
                <a:lnTo>
                  <a:pt x="3181" y="455"/>
                </a:lnTo>
                <a:lnTo>
                  <a:pt x="3230" y="455"/>
                </a:lnTo>
                <a:lnTo>
                  <a:pt x="3230" y="502"/>
                </a:lnTo>
                <a:close/>
                <a:moveTo>
                  <a:pt x="3155" y="502"/>
                </a:moveTo>
                <a:lnTo>
                  <a:pt x="3105" y="502"/>
                </a:lnTo>
                <a:lnTo>
                  <a:pt x="3105" y="455"/>
                </a:lnTo>
                <a:lnTo>
                  <a:pt x="3155" y="455"/>
                </a:lnTo>
                <a:lnTo>
                  <a:pt x="3155" y="502"/>
                </a:lnTo>
                <a:close/>
                <a:moveTo>
                  <a:pt x="3079" y="502"/>
                </a:moveTo>
                <a:lnTo>
                  <a:pt x="3029" y="502"/>
                </a:lnTo>
                <a:lnTo>
                  <a:pt x="3029" y="455"/>
                </a:lnTo>
                <a:lnTo>
                  <a:pt x="3079" y="455"/>
                </a:lnTo>
                <a:lnTo>
                  <a:pt x="3079" y="502"/>
                </a:lnTo>
                <a:close/>
                <a:moveTo>
                  <a:pt x="3003" y="502"/>
                </a:moveTo>
                <a:lnTo>
                  <a:pt x="2954" y="502"/>
                </a:lnTo>
                <a:lnTo>
                  <a:pt x="2954" y="455"/>
                </a:lnTo>
                <a:lnTo>
                  <a:pt x="3003" y="455"/>
                </a:lnTo>
                <a:lnTo>
                  <a:pt x="3003" y="502"/>
                </a:lnTo>
                <a:close/>
                <a:moveTo>
                  <a:pt x="2928" y="502"/>
                </a:moveTo>
                <a:lnTo>
                  <a:pt x="2878" y="502"/>
                </a:lnTo>
                <a:lnTo>
                  <a:pt x="2878" y="455"/>
                </a:lnTo>
                <a:lnTo>
                  <a:pt x="2928" y="455"/>
                </a:lnTo>
                <a:lnTo>
                  <a:pt x="2928" y="502"/>
                </a:lnTo>
                <a:close/>
                <a:moveTo>
                  <a:pt x="2852" y="502"/>
                </a:moveTo>
                <a:lnTo>
                  <a:pt x="2802" y="502"/>
                </a:lnTo>
                <a:lnTo>
                  <a:pt x="2802" y="455"/>
                </a:lnTo>
                <a:lnTo>
                  <a:pt x="2852" y="455"/>
                </a:lnTo>
                <a:lnTo>
                  <a:pt x="2852" y="502"/>
                </a:lnTo>
                <a:close/>
                <a:moveTo>
                  <a:pt x="2776" y="502"/>
                </a:moveTo>
                <a:lnTo>
                  <a:pt x="2726" y="502"/>
                </a:lnTo>
                <a:lnTo>
                  <a:pt x="2726" y="455"/>
                </a:lnTo>
                <a:lnTo>
                  <a:pt x="2776" y="455"/>
                </a:lnTo>
                <a:lnTo>
                  <a:pt x="2776" y="502"/>
                </a:lnTo>
                <a:close/>
                <a:moveTo>
                  <a:pt x="2700" y="502"/>
                </a:moveTo>
                <a:lnTo>
                  <a:pt x="2651" y="502"/>
                </a:lnTo>
                <a:lnTo>
                  <a:pt x="2651" y="455"/>
                </a:lnTo>
                <a:lnTo>
                  <a:pt x="2700" y="455"/>
                </a:lnTo>
                <a:lnTo>
                  <a:pt x="2700" y="502"/>
                </a:lnTo>
                <a:close/>
                <a:moveTo>
                  <a:pt x="2622" y="502"/>
                </a:moveTo>
                <a:lnTo>
                  <a:pt x="2575" y="502"/>
                </a:lnTo>
                <a:lnTo>
                  <a:pt x="2575" y="455"/>
                </a:lnTo>
                <a:lnTo>
                  <a:pt x="2622" y="455"/>
                </a:lnTo>
                <a:lnTo>
                  <a:pt x="2622" y="502"/>
                </a:lnTo>
                <a:close/>
                <a:moveTo>
                  <a:pt x="2547" y="502"/>
                </a:moveTo>
                <a:lnTo>
                  <a:pt x="2499" y="502"/>
                </a:lnTo>
                <a:lnTo>
                  <a:pt x="2499" y="455"/>
                </a:lnTo>
                <a:lnTo>
                  <a:pt x="2547" y="455"/>
                </a:lnTo>
                <a:lnTo>
                  <a:pt x="2547" y="502"/>
                </a:lnTo>
                <a:close/>
                <a:moveTo>
                  <a:pt x="2471" y="502"/>
                </a:moveTo>
                <a:lnTo>
                  <a:pt x="2424" y="502"/>
                </a:lnTo>
                <a:lnTo>
                  <a:pt x="2424" y="455"/>
                </a:lnTo>
                <a:lnTo>
                  <a:pt x="2471" y="455"/>
                </a:lnTo>
                <a:lnTo>
                  <a:pt x="2471" y="502"/>
                </a:lnTo>
                <a:close/>
                <a:moveTo>
                  <a:pt x="2395" y="502"/>
                </a:moveTo>
                <a:lnTo>
                  <a:pt x="2348" y="502"/>
                </a:lnTo>
                <a:lnTo>
                  <a:pt x="2348" y="455"/>
                </a:lnTo>
                <a:lnTo>
                  <a:pt x="2395" y="455"/>
                </a:lnTo>
                <a:lnTo>
                  <a:pt x="2395" y="502"/>
                </a:lnTo>
                <a:close/>
                <a:moveTo>
                  <a:pt x="2319" y="502"/>
                </a:moveTo>
                <a:lnTo>
                  <a:pt x="2272" y="502"/>
                </a:lnTo>
                <a:lnTo>
                  <a:pt x="2272" y="455"/>
                </a:lnTo>
                <a:lnTo>
                  <a:pt x="2319" y="455"/>
                </a:lnTo>
                <a:lnTo>
                  <a:pt x="2319" y="502"/>
                </a:lnTo>
                <a:close/>
                <a:moveTo>
                  <a:pt x="2244" y="502"/>
                </a:moveTo>
                <a:lnTo>
                  <a:pt x="2196" y="502"/>
                </a:lnTo>
                <a:lnTo>
                  <a:pt x="2196" y="455"/>
                </a:lnTo>
                <a:lnTo>
                  <a:pt x="2244" y="455"/>
                </a:lnTo>
                <a:lnTo>
                  <a:pt x="2244" y="502"/>
                </a:lnTo>
                <a:close/>
                <a:moveTo>
                  <a:pt x="2168" y="502"/>
                </a:moveTo>
                <a:lnTo>
                  <a:pt x="2121" y="502"/>
                </a:lnTo>
                <a:lnTo>
                  <a:pt x="2121" y="455"/>
                </a:lnTo>
                <a:lnTo>
                  <a:pt x="2168" y="455"/>
                </a:lnTo>
                <a:lnTo>
                  <a:pt x="2168" y="502"/>
                </a:lnTo>
                <a:close/>
                <a:moveTo>
                  <a:pt x="2092" y="502"/>
                </a:moveTo>
                <a:lnTo>
                  <a:pt x="2045" y="502"/>
                </a:lnTo>
                <a:lnTo>
                  <a:pt x="2045" y="455"/>
                </a:lnTo>
                <a:lnTo>
                  <a:pt x="2092" y="455"/>
                </a:lnTo>
                <a:lnTo>
                  <a:pt x="2092" y="502"/>
                </a:lnTo>
                <a:close/>
                <a:moveTo>
                  <a:pt x="2016" y="502"/>
                </a:moveTo>
                <a:lnTo>
                  <a:pt x="1969" y="502"/>
                </a:lnTo>
                <a:lnTo>
                  <a:pt x="1969" y="455"/>
                </a:lnTo>
                <a:lnTo>
                  <a:pt x="2016" y="455"/>
                </a:lnTo>
                <a:lnTo>
                  <a:pt x="2016" y="502"/>
                </a:lnTo>
                <a:close/>
                <a:moveTo>
                  <a:pt x="1941" y="502"/>
                </a:moveTo>
                <a:lnTo>
                  <a:pt x="1893" y="502"/>
                </a:lnTo>
                <a:lnTo>
                  <a:pt x="1893" y="455"/>
                </a:lnTo>
                <a:lnTo>
                  <a:pt x="1941" y="455"/>
                </a:lnTo>
                <a:lnTo>
                  <a:pt x="1941" y="502"/>
                </a:lnTo>
                <a:close/>
                <a:moveTo>
                  <a:pt x="1789" y="502"/>
                </a:moveTo>
                <a:lnTo>
                  <a:pt x="1742" y="502"/>
                </a:lnTo>
                <a:lnTo>
                  <a:pt x="1742" y="455"/>
                </a:lnTo>
                <a:lnTo>
                  <a:pt x="1789" y="455"/>
                </a:lnTo>
                <a:lnTo>
                  <a:pt x="1789" y="502"/>
                </a:lnTo>
                <a:close/>
                <a:moveTo>
                  <a:pt x="1714" y="502"/>
                </a:moveTo>
                <a:lnTo>
                  <a:pt x="1666" y="502"/>
                </a:lnTo>
                <a:lnTo>
                  <a:pt x="1666" y="455"/>
                </a:lnTo>
                <a:lnTo>
                  <a:pt x="1714" y="455"/>
                </a:lnTo>
                <a:lnTo>
                  <a:pt x="1714" y="502"/>
                </a:lnTo>
                <a:close/>
                <a:moveTo>
                  <a:pt x="1562" y="502"/>
                </a:moveTo>
                <a:lnTo>
                  <a:pt x="1515" y="502"/>
                </a:lnTo>
                <a:lnTo>
                  <a:pt x="1515" y="455"/>
                </a:lnTo>
                <a:lnTo>
                  <a:pt x="1562" y="455"/>
                </a:lnTo>
                <a:lnTo>
                  <a:pt x="1562" y="502"/>
                </a:lnTo>
                <a:close/>
                <a:moveTo>
                  <a:pt x="1184" y="502"/>
                </a:moveTo>
                <a:lnTo>
                  <a:pt x="1136" y="502"/>
                </a:lnTo>
                <a:lnTo>
                  <a:pt x="1136" y="455"/>
                </a:lnTo>
                <a:lnTo>
                  <a:pt x="1184" y="455"/>
                </a:lnTo>
                <a:lnTo>
                  <a:pt x="1184" y="502"/>
                </a:lnTo>
                <a:close/>
                <a:moveTo>
                  <a:pt x="956" y="502"/>
                </a:moveTo>
                <a:lnTo>
                  <a:pt x="909" y="502"/>
                </a:lnTo>
                <a:lnTo>
                  <a:pt x="909" y="455"/>
                </a:lnTo>
                <a:lnTo>
                  <a:pt x="956" y="455"/>
                </a:lnTo>
                <a:lnTo>
                  <a:pt x="956" y="502"/>
                </a:lnTo>
                <a:close/>
                <a:moveTo>
                  <a:pt x="881" y="502"/>
                </a:moveTo>
                <a:lnTo>
                  <a:pt x="833" y="502"/>
                </a:lnTo>
                <a:lnTo>
                  <a:pt x="833" y="455"/>
                </a:lnTo>
                <a:lnTo>
                  <a:pt x="881" y="455"/>
                </a:lnTo>
                <a:lnTo>
                  <a:pt x="881" y="502"/>
                </a:lnTo>
                <a:close/>
                <a:moveTo>
                  <a:pt x="729" y="502"/>
                </a:moveTo>
                <a:lnTo>
                  <a:pt x="682" y="502"/>
                </a:lnTo>
                <a:lnTo>
                  <a:pt x="682" y="455"/>
                </a:lnTo>
                <a:lnTo>
                  <a:pt x="729" y="455"/>
                </a:lnTo>
                <a:lnTo>
                  <a:pt x="729" y="502"/>
                </a:lnTo>
                <a:close/>
                <a:moveTo>
                  <a:pt x="653" y="502"/>
                </a:moveTo>
                <a:lnTo>
                  <a:pt x="606" y="502"/>
                </a:lnTo>
                <a:lnTo>
                  <a:pt x="606" y="455"/>
                </a:lnTo>
                <a:lnTo>
                  <a:pt x="653" y="455"/>
                </a:lnTo>
                <a:lnTo>
                  <a:pt x="653" y="502"/>
                </a:lnTo>
                <a:close/>
                <a:moveTo>
                  <a:pt x="578" y="502"/>
                </a:moveTo>
                <a:lnTo>
                  <a:pt x="530" y="502"/>
                </a:lnTo>
                <a:lnTo>
                  <a:pt x="530" y="455"/>
                </a:lnTo>
                <a:lnTo>
                  <a:pt x="578" y="455"/>
                </a:lnTo>
                <a:lnTo>
                  <a:pt x="578" y="502"/>
                </a:lnTo>
                <a:close/>
                <a:moveTo>
                  <a:pt x="502" y="502"/>
                </a:moveTo>
                <a:lnTo>
                  <a:pt x="455" y="502"/>
                </a:lnTo>
                <a:lnTo>
                  <a:pt x="455" y="455"/>
                </a:lnTo>
                <a:lnTo>
                  <a:pt x="502" y="455"/>
                </a:lnTo>
                <a:lnTo>
                  <a:pt x="502" y="502"/>
                </a:lnTo>
                <a:close/>
                <a:moveTo>
                  <a:pt x="426" y="502"/>
                </a:moveTo>
                <a:lnTo>
                  <a:pt x="379" y="502"/>
                </a:lnTo>
                <a:lnTo>
                  <a:pt x="379" y="455"/>
                </a:lnTo>
                <a:lnTo>
                  <a:pt x="426" y="455"/>
                </a:lnTo>
                <a:lnTo>
                  <a:pt x="426" y="502"/>
                </a:lnTo>
                <a:close/>
                <a:moveTo>
                  <a:pt x="351" y="502"/>
                </a:moveTo>
                <a:lnTo>
                  <a:pt x="303" y="502"/>
                </a:lnTo>
                <a:lnTo>
                  <a:pt x="303" y="455"/>
                </a:lnTo>
                <a:lnTo>
                  <a:pt x="351" y="455"/>
                </a:lnTo>
                <a:lnTo>
                  <a:pt x="351" y="502"/>
                </a:lnTo>
                <a:close/>
                <a:moveTo>
                  <a:pt x="275" y="502"/>
                </a:moveTo>
                <a:lnTo>
                  <a:pt x="227" y="502"/>
                </a:lnTo>
                <a:lnTo>
                  <a:pt x="227" y="455"/>
                </a:lnTo>
                <a:lnTo>
                  <a:pt x="275" y="455"/>
                </a:lnTo>
                <a:lnTo>
                  <a:pt x="275" y="502"/>
                </a:lnTo>
                <a:close/>
                <a:moveTo>
                  <a:pt x="123" y="502"/>
                </a:moveTo>
                <a:lnTo>
                  <a:pt x="76" y="502"/>
                </a:lnTo>
                <a:lnTo>
                  <a:pt x="76" y="455"/>
                </a:lnTo>
                <a:lnTo>
                  <a:pt x="123" y="455"/>
                </a:lnTo>
                <a:lnTo>
                  <a:pt x="123" y="502"/>
                </a:lnTo>
                <a:close/>
                <a:moveTo>
                  <a:pt x="3458" y="426"/>
                </a:moveTo>
                <a:lnTo>
                  <a:pt x="3408" y="426"/>
                </a:lnTo>
                <a:lnTo>
                  <a:pt x="3408" y="379"/>
                </a:lnTo>
                <a:lnTo>
                  <a:pt x="3458" y="379"/>
                </a:lnTo>
                <a:lnTo>
                  <a:pt x="3458" y="426"/>
                </a:lnTo>
                <a:close/>
                <a:moveTo>
                  <a:pt x="3382" y="426"/>
                </a:moveTo>
                <a:lnTo>
                  <a:pt x="3332" y="426"/>
                </a:lnTo>
                <a:lnTo>
                  <a:pt x="3332" y="379"/>
                </a:lnTo>
                <a:lnTo>
                  <a:pt x="3382" y="379"/>
                </a:lnTo>
                <a:lnTo>
                  <a:pt x="3382" y="426"/>
                </a:lnTo>
                <a:close/>
                <a:moveTo>
                  <a:pt x="3306" y="426"/>
                </a:moveTo>
                <a:lnTo>
                  <a:pt x="3257" y="426"/>
                </a:lnTo>
                <a:lnTo>
                  <a:pt x="3257" y="379"/>
                </a:lnTo>
                <a:lnTo>
                  <a:pt x="3306" y="379"/>
                </a:lnTo>
                <a:lnTo>
                  <a:pt x="3306" y="426"/>
                </a:lnTo>
                <a:close/>
                <a:moveTo>
                  <a:pt x="3230" y="426"/>
                </a:moveTo>
                <a:lnTo>
                  <a:pt x="3181" y="426"/>
                </a:lnTo>
                <a:lnTo>
                  <a:pt x="3181" y="379"/>
                </a:lnTo>
                <a:lnTo>
                  <a:pt x="3230" y="379"/>
                </a:lnTo>
                <a:lnTo>
                  <a:pt x="3230" y="426"/>
                </a:lnTo>
                <a:close/>
                <a:moveTo>
                  <a:pt x="3155" y="426"/>
                </a:moveTo>
                <a:lnTo>
                  <a:pt x="3105" y="426"/>
                </a:lnTo>
                <a:lnTo>
                  <a:pt x="3105" y="379"/>
                </a:lnTo>
                <a:lnTo>
                  <a:pt x="3155" y="379"/>
                </a:lnTo>
                <a:lnTo>
                  <a:pt x="3155" y="426"/>
                </a:lnTo>
                <a:close/>
                <a:moveTo>
                  <a:pt x="3079" y="426"/>
                </a:moveTo>
                <a:lnTo>
                  <a:pt x="3029" y="426"/>
                </a:lnTo>
                <a:lnTo>
                  <a:pt x="3029" y="379"/>
                </a:lnTo>
                <a:lnTo>
                  <a:pt x="3079" y="379"/>
                </a:lnTo>
                <a:lnTo>
                  <a:pt x="3079" y="426"/>
                </a:lnTo>
                <a:close/>
                <a:moveTo>
                  <a:pt x="3003" y="426"/>
                </a:moveTo>
                <a:lnTo>
                  <a:pt x="2954" y="426"/>
                </a:lnTo>
                <a:lnTo>
                  <a:pt x="2954" y="379"/>
                </a:lnTo>
                <a:lnTo>
                  <a:pt x="3003" y="379"/>
                </a:lnTo>
                <a:lnTo>
                  <a:pt x="3003" y="426"/>
                </a:lnTo>
                <a:close/>
                <a:moveTo>
                  <a:pt x="2928" y="426"/>
                </a:moveTo>
                <a:lnTo>
                  <a:pt x="2878" y="426"/>
                </a:lnTo>
                <a:lnTo>
                  <a:pt x="2878" y="379"/>
                </a:lnTo>
                <a:lnTo>
                  <a:pt x="2928" y="379"/>
                </a:lnTo>
                <a:lnTo>
                  <a:pt x="2928" y="426"/>
                </a:lnTo>
                <a:close/>
                <a:moveTo>
                  <a:pt x="2852" y="426"/>
                </a:moveTo>
                <a:lnTo>
                  <a:pt x="2802" y="426"/>
                </a:lnTo>
                <a:lnTo>
                  <a:pt x="2802" y="379"/>
                </a:lnTo>
                <a:lnTo>
                  <a:pt x="2852" y="379"/>
                </a:lnTo>
                <a:lnTo>
                  <a:pt x="2852" y="426"/>
                </a:lnTo>
                <a:close/>
                <a:moveTo>
                  <a:pt x="2776" y="426"/>
                </a:moveTo>
                <a:lnTo>
                  <a:pt x="2726" y="426"/>
                </a:lnTo>
                <a:lnTo>
                  <a:pt x="2726" y="379"/>
                </a:lnTo>
                <a:lnTo>
                  <a:pt x="2776" y="379"/>
                </a:lnTo>
                <a:lnTo>
                  <a:pt x="2776" y="426"/>
                </a:lnTo>
                <a:close/>
                <a:moveTo>
                  <a:pt x="2700" y="426"/>
                </a:moveTo>
                <a:lnTo>
                  <a:pt x="2651" y="426"/>
                </a:lnTo>
                <a:lnTo>
                  <a:pt x="2651" y="379"/>
                </a:lnTo>
                <a:lnTo>
                  <a:pt x="2700" y="379"/>
                </a:lnTo>
                <a:lnTo>
                  <a:pt x="2700" y="426"/>
                </a:lnTo>
                <a:close/>
                <a:moveTo>
                  <a:pt x="2622" y="426"/>
                </a:moveTo>
                <a:lnTo>
                  <a:pt x="2575" y="426"/>
                </a:lnTo>
                <a:lnTo>
                  <a:pt x="2575" y="379"/>
                </a:lnTo>
                <a:lnTo>
                  <a:pt x="2622" y="379"/>
                </a:lnTo>
                <a:lnTo>
                  <a:pt x="2622" y="426"/>
                </a:lnTo>
                <a:close/>
                <a:moveTo>
                  <a:pt x="2547" y="426"/>
                </a:moveTo>
                <a:lnTo>
                  <a:pt x="2499" y="426"/>
                </a:lnTo>
                <a:lnTo>
                  <a:pt x="2499" y="379"/>
                </a:lnTo>
                <a:lnTo>
                  <a:pt x="2547" y="379"/>
                </a:lnTo>
                <a:lnTo>
                  <a:pt x="2547" y="426"/>
                </a:lnTo>
                <a:close/>
                <a:moveTo>
                  <a:pt x="2471" y="426"/>
                </a:moveTo>
                <a:lnTo>
                  <a:pt x="2424" y="426"/>
                </a:lnTo>
                <a:lnTo>
                  <a:pt x="2424" y="379"/>
                </a:lnTo>
                <a:lnTo>
                  <a:pt x="2471" y="379"/>
                </a:lnTo>
                <a:lnTo>
                  <a:pt x="2471" y="426"/>
                </a:lnTo>
                <a:close/>
                <a:moveTo>
                  <a:pt x="2395" y="426"/>
                </a:moveTo>
                <a:lnTo>
                  <a:pt x="2348" y="426"/>
                </a:lnTo>
                <a:lnTo>
                  <a:pt x="2348" y="379"/>
                </a:lnTo>
                <a:lnTo>
                  <a:pt x="2395" y="379"/>
                </a:lnTo>
                <a:lnTo>
                  <a:pt x="2395" y="426"/>
                </a:lnTo>
                <a:close/>
                <a:moveTo>
                  <a:pt x="2319" y="426"/>
                </a:moveTo>
                <a:lnTo>
                  <a:pt x="2272" y="426"/>
                </a:lnTo>
                <a:lnTo>
                  <a:pt x="2272" y="379"/>
                </a:lnTo>
                <a:lnTo>
                  <a:pt x="2319" y="379"/>
                </a:lnTo>
                <a:lnTo>
                  <a:pt x="2319" y="426"/>
                </a:lnTo>
                <a:close/>
                <a:moveTo>
                  <a:pt x="2244" y="426"/>
                </a:moveTo>
                <a:lnTo>
                  <a:pt x="2196" y="426"/>
                </a:lnTo>
                <a:lnTo>
                  <a:pt x="2196" y="379"/>
                </a:lnTo>
                <a:lnTo>
                  <a:pt x="2244" y="379"/>
                </a:lnTo>
                <a:lnTo>
                  <a:pt x="2244" y="426"/>
                </a:lnTo>
                <a:close/>
                <a:moveTo>
                  <a:pt x="2168" y="426"/>
                </a:moveTo>
                <a:lnTo>
                  <a:pt x="2121" y="426"/>
                </a:lnTo>
                <a:lnTo>
                  <a:pt x="2121" y="379"/>
                </a:lnTo>
                <a:lnTo>
                  <a:pt x="2168" y="379"/>
                </a:lnTo>
                <a:lnTo>
                  <a:pt x="2168" y="426"/>
                </a:lnTo>
                <a:close/>
                <a:moveTo>
                  <a:pt x="2092" y="426"/>
                </a:moveTo>
                <a:lnTo>
                  <a:pt x="2045" y="426"/>
                </a:lnTo>
                <a:lnTo>
                  <a:pt x="2045" y="379"/>
                </a:lnTo>
                <a:lnTo>
                  <a:pt x="2092" y="379"/>
                </a:lnTo>
                <a:lnTo>
                  <a:pt x="2092" y="426"/>
                </a:lnTo>
                <a:close/>
                <a:moveTo>
                  <a:pt x="2016" y="426"/>
                </a:moveTo>
                <a:lnTo>
                  <a:pt x="1969" y="426"/>
                </a:lnTo>
                <a:lnTo>
                  <a:pt x="1969" y="379"/>
                </a:lnTo>
                <a:lnTo>
                  <a:pt x="2016" y="379"/>
                </a:lnTo>
                <a:lnTo>
                  <a:pt x="2016" y="426"/>
                </a:lnTo>
                <a:close/>
                <a:moveTo>
                  <a:pt x="1941" y="426"/>
                </a:moveTo>
                <a:lnTo>
                  <a:pt x="1893" y="426"/>
                </a:lnTo>
                <a:lnTo>
                  <a:pt x="1893" y="379"/>
                </a:lnTo>
                <a:lnTo>
                  <a:pt x="1941" y="379"/>
                </a:lnTo>
                <a:lnTo>
                  <a:pt x="1941" y="426"/>
                </a:lnTo>
                <a:close/>
                <a:moveTo>
                  <a:pt x="1865" y="426"/>
                </a:moveTo>
                <a:lnTo>
                  <a:pt x="1818" y="426"/>
                </a:lnTo>
                <a:lnTo>
                  <a:pt x="1818" y="379"/>
                </a:lnTo>
                <a:lnTo>
                  <a:pt x="1865" y="379"/>
                </a:lnTo>
                <a:lnTo>
                  <a:pt x="1865" y="426"/>
                </a:lnTo>
                <a:close/>
                <a:moveTo>
                  <a:pt x="1789" y="426"/>
                </a:moveTo>
                <a:lnTo>
                  <a:pt x="1742" y="426"/>
                </a:lnTo>
                <a:lnTo>
                  <a:pt x="1742" y="379"/>
                </a:lnTo>
                <a:lnTo>
                  <a:pt x="1789" y="379"/>
                </a:lnTo>
                <a:lnTo>
                  <a:pt x="1789" y="426"/>
                </a:lnTo>
                <a:close/>
                <a:moveTo>
                  <a:pt x="1486" y="426"/>
                </a:moveTo>
                <a:lnTo>
                  <a:pt x="1439" y="426"/>
                </a:lnTo>
                <a:lnTo>
                  <a:pt x="1439" y="379"/>
                </a:lnTo>
                <a:lnTo>
                  <a:pt x="1486" y="379"/>
                </a:lnTo>
                <a:lnTo>
                  <a:pt x="1486" y="426"/>
                </a:lnTo>
                <a:close/>
                <a:moveTo>
                  <a:pt x="1411" y="426"/>
                </a:moveTo>
                <a:lnTo>
                  <a:pt x="1363" y="426"/>
                </a:lnTo>
                <a:lnTo>
                  <a:pt x="1363" y="379"/>
                </a:lnTo>
                <a:lnTo>
                  <a:pt x="1411" y="379"/>
                </a:lnTo>
                <a:lnTo>
                  <a:pt x="1411" y="426"/>
                </a:lnTo>
                <a:close/>
                <a:moveTo>
                  <a:pt x="1259" y="426"/>
                </a:moveTo>
                <a:lnTo>
                  <a:pt x="1212" y="426"/>
                </a:lnTo>
                <a:lnTo>
                  <a:pt x="1212" y="379"/>
                </a:lnTo>
                <a:lnTo>
                  <a:pt x="1259" y="379"/>
                </a:lnTo>
                <a:lnTo>
                  <a:pt x="1259" y="426"/>
                </a:lnTo>
                <a:close/>
                <a:moveTo>
                  <a:pt x="1184" y="426"/>
                </a:moveTo>
                <a:lnTo>
                  <a:pt x="1136" y="426"/>
                </a:lnTo>
                <a:lnTo>
                  <a:pt x="1136" y="379"/>
                </a:lnTo>
                <a:lnTo>
                  <a:pt x="1184" y="379"/>
                </a:lnTo>
                <a:lnTo>
                  <a:pt x="1184" y="426"/>
                </a:lnTo>
                <a:close/>
                <a:moveTo>
                  <a:pt x="956" y="426"/>
                </a:moveTo>
                <a:lnTo>
                  <a:pt x="909" y="426"/>
                </a:lnTo>
                <a:lnTo>
                  <a:pt x="909" y="379"/>
                </a:lnTo>
                <a:lnTo>
                  <a:pt x="956" y="379"/>
                </a:lnTo>
                <a:lnTo>
                  <a:pt x="956" y="426"/>
                </a:lnTo>
                <a:close/>
                <a:moveTo>
                  <a:pt x="881" y="426"/>
                </a:moveTo>
                <a:lnTo>
                  <a:pt x="833" y="426"/>
                </a:lnTo>
                <a:lnTo>
                  <a:pt x="833" y="379"/>
                </a:lnTo>
                <a:lnTo>
                  <a:pt x="881" y="379"/>
                </a:lnTo>
                <a:lnTo>
                  <a:pt x="881" y="426"/>
                </a:lnTo>
                <a:close/>
                <a:moveTo>
                  <a:pt x="805" y="426"/>
                </a:moveTo>
                <a:lnTo>
                  <a:pt x="758" y="426"/>
                </a:lnTo>
                <a:lnTo>
                  <a:pt x="758" y="379"/>
                </a:lnTo>
                <a:lnTo>
                  <a:pt x="805" y="379"/>
                </a:lnTo>
                <a:lnTo>
                  <a:pt x="805" y="426"/>
                </a:lnTo>
                <a:close/>
                <a:moveTo>
                  <a:pt x="729" y="426"/>
                </a:moveTo>
                <a:lnTo>
                  <a:pt x="682" y="426"/>
                </a:lnTo>
                <a:lnTo>
                  <a:pt x="682" y="379"/>
                </a:lnTo>
                <a:lnTo>
                  <a:pt x="729" y="379"/>
                </a:lnTo>
                <a:lnTo>
                  <a:pt x="729" y="426"/>
                </a:lnTo>
                <a:close/>
                <a:moveTo>
                  <a:pt x="653" y="426"/>
                </a:moveTo>
                <a:lnTo>
                  <a:pt x="606" y="426"/>
                </a:lnTo>
                <a:lnTo>
                  <a:pt x="606" y="379"/>
                </a:lnTo>
                <a:lnTo>
                  <a:pt x="653" y="379"/>
                </a:lnTo>
                <a:lnTo>
                  <a:pt x="653" y="426"/>
                </a:lnTo>
                <a:close/>
                <a:moveTo>
                  <a:pt x="578" y="426"/>
                </a:moveTo>
                <a:lnTo>
                  <a:pt x="530" y="426"/>
                </a:lnTo>
                <a:lnTo>
                  <a:pt x="530" y="379"/>
                </a:lnTo>
                <a:lnTo>
                  <a:pt x="578" y="379"/>
                </a:lnTo>
                <a:lnTo>
                  <a:pt x="578" y="426"/>
                </a:lnTo>
                <a:close/>
                <a:moveTo>
                  <a:pt x="502" y="426"/>
                </a:moveTo>
                <a:lnTo>
                  <a:pt x="455" y="426"/>
                </a:lnTo>
                <a:lnTo>
                  <a:pt x="455" y="379"/>
                </a:lnTo>
                <a:lnTo>
                  <a:pt x="502" y="379"/>
                </a:lnTo>
                <a:lnTo>
                  <a:pt x="502" y="426"/>
                </a:lnTo>
                <a:close/>
                <a:moveTo>
                  <a:pt x="426" y="426"/>
                </a:moveTo>
                <a:lnTo>
                  <a:pt x="379" y="426"/>
                </a:lnTo>
                <a:lnTo>
                  <a:pt x="379" y="379"/>
                </a:lnTo>
                <a:lnTo>
                  <a:pt x="426" y="379"/>
                </a:lnTo>
                <a:lnTo>
                  <a:pt x="426" y="426"/>
                </a:lnTo>
                <a:close/>
                <a:moveTo>
                  <a:pt x="351" y="426"/>
                </a:moveTo>
                <a:lnTo>
                  <a:pt x="303" y="426"/>
                </a:lnTo>
                <a:lnTo>
                  <a:pt x="303" y="379"/>
                </a:lnTo>
                <a:lnTo>
                  <a:pt x="351" y="379"/>
                </a:lnTo>
                <a:lnTo>
                  <a:pt x="351" y="426"/>
                </a:lnTo>
                <a:close/>
                <a:moveTo>
                  <a:pt x="275" y="426"/>
                </a:moveTo>
                <a:lnTo>
                  <a:pt x="227" y="426"/>
                </a:lnTo>
                <a:lnTo>
                  <a:pt x="227" y="379"/>
                </a:lnTo>
                <a:lnTo>
                  <a:pt x="275" y="379"/>
                </a:lnTo>
                <a:lnTo>
                  <a:pt x="275" y="426"/>
                </a:lnTo>
                <a:close/>
                <a:moveTo>
                  <a:pt x="199" y="426"/>
                </a:moveTo>
                <a:lnTo>
                  <a:pt x="152" y="426"/>
                </a:lnTo>
                <a:lnTo>
                  <a:pt x="152" y="379"/>
                </a:lnTo>
                <a:lnTo>
                  <a:pt x="199" y="379"/>
                </a:lnTo>
                <a:lnTo>
                  <a:pt x="199" y="426"/>
                </a:lnTo>
                <a:close/>
                <a:moveTo>
                  <a:pt x="123" y="426"/>
                </a:moveTo>
                <a:lnTo>
                  <a:pt x="76" y="426"/>
                </a:lnTo>
                <a:lnTo>
                  <a:pt x="76" y="379"/>
                </a:lnTo>
                <a:lnTo>
                  <a:pt x="123" y="379"/>
                </a:lnTo>
                <a:lnTo>
                  <a:pt x="123" y="426"/>
                </a:lnTo>
                <a:close/>
                <a:moveTo>
                  <a:pt x="48" y="426"/>
                </a:moveTo>
                <a:lnTo>
                  <a:pt x="0" y="426"/>
                </a:lnTo>
                <a:lnTo>
                  <a:pt x="0" y="379"/>
                </a:lnTo>
                <a:lnTo>
                  <a:pt x="48" y="379"/>
                </a:lnTo>
                <a:lnTo>
                  <a:pt x="48" y="426"/>
                </a:lnTo>
                <a:close/>
                <a:moveTo>
                  <a:pt x="3382" y="351"/>
                </a:moveTo>
                <a:lnTo>
                  <a:pt x="3332" y="351"/>
                </a:lnTo>
                <a:lnTo>
                  <a:pt x="3332" y="303"/>
                </a:lnTo>
                <a:lnTo>
                  <a:pt x="3382" y="303"/>
                </a:lnTo>
                <a:lnTo>
                  <a:pt x="3382" y="351"/>
                </a:lnTo>
                <a:close/>
                <a:moveTo>
                  <a:pt x="3306" y="351"/>
                </a:moveTo>
                <a:lnTo>
                  <a:pt x="3257" y="351"/>
                </a:lnTo>
                <a:lnTo>
                  <a:pt x="3257" y="303"/>
                </a:lnTo>
                <a:lnTo>
                  <a:pt x="3306" y="303"/>
                </a:lnTo>
                <a:lnTo>
                  <a:pt x="3306" y="351"/>
                </a:lnTo>
                <a:close/>
                <a:moveTo>
                  <a:pt x="3230" y="351"/>
                </a:moveTo>
                <a:lnTo>
                  <a:pt x="3181" y="351"/>
                </a:lnTo>
                <a:lnTo>
                  <a:pt x="3181" y="303"/>
                </a:lnTo>
                <a:lnTo>
                  <a:pt x="3230" y="303"/>
                </a:lnTo>
                <a:lnTo>
                  <a:pt x="3230" y="351"/>
                </a:lnTo>
                <a:close/>
                <a:moveTo>
                  <a:pt x="3155" y="351"/>
                </a:moveTo>
                <a:lnTo>
                  <a:pt x="3105" y="351"/>
                </a:lnTo>
                <a:lnTo>
                  <a:pt x="3105" y="303"/>
                </a:lnTo>
                <a:lnTo>
                  <a:pt x="3155" y="303"/>
                </a:lnTo>
                <a:lnTo>
                  <a:pt x="3155" y="351"/>
                </a:lnTo>
                <a:close/>
                <a:moveTo>
                  <a:pt x="3079" y="351"/>
                </a:moveTo>
                <a:lnTo>
                  <a:pt x="3029" y="351"/>
                </a:lnTo>
                <a:lnTo>
                  <a:pt x="3029" y="303"/>
                </a:lnTo>
                <a:lnTo>
                  <a:pt x="3079" y="303"/>
                </a:lnTo>
                <a:lnTo>
                  <a:pt x="3079" y="351"/>
                </a:lnTo>
                <a:close/>
                <a:moveTo>
                  <a:pt x="3003" y="351"/>
                </a:moveTo>
                <a:lnTo>
                  <a:pt x="2954" y="351"/>
                </a:lnTo>
                <a:lnTo>
                  <a:pt x="2954" y="303"/>
                </a:lnTo>
                <a:lnTo>
                  <a:pt x="3003" y="303"/>
                </a:lnTo>
                <a:lnTo>
                  <a:pt x="3003" y="351"/>
                </a:lnTo>
                <a:close/>
                <a:moveTo>
                  <a:pt x="2928" y="351"/>
                </a:moveTo>
                <a:lnTo>
                  <a:pt x="2878" y="351"/>
                </a:lnTo>
                <a:lnTo>
                  <a:pt x="2878" y="303"/>
                </a:lnTo>
                <a:lnTo>
                  <a:pt x="2928" y="303"/>
                </a:lnTo>
                <a:lnTo>
                  <a:pt x="2928" y="351"/>
                </a:lnTo>
                <a:close/>
                <a:moveTo>
                  <a:pt x="2852" y="351"/>
                </a:moveTo>
                <a:lnTo>
                  <a:pt x="2802" y="351"/>
                </a:lnTo>
                <a:lnTo>
                  <a:pt x="2802" y="303"/>
                </a:lnTo>
                <a:lnTo>
                  <a:pt x="2852" y="303"/>
                </a:lnTo>
                <a:lnTo>
                  <a:pt x="2852" y="351"/>
                </a:lnTo>
                <a:close/>
                <a:moveTo>
                  <a:pt x="2776" y="351"/>
                </a:moveTo>
                <a:lnTo>
                  <a:pt x="2726" y="351"/>
                </a:lnTo>
                <a:lnTo>
                  <a:pt x="2726" y="303"/>
                </a:lnTo>
                <a:lnTo>
                  <a:pt x="2776" y="303"/>
                </a:lnTo>
                <a:lnTo>
                  <a:pt x="2776" y="351"/>
                </a:lnTo>
                <a:close/>
                <a:moveTo>
                  <a:pt x="2700" y="351"/>
                </a:moveTo>
                <a:lnTo>
                  <a:pt x="2651" y="351"/>
                </a:lnTo>
                <a:lnTo>
                  <a:pt x="2651" y="303"/>
                </a:lnTo>
                <a:lnTo>
                  <a:pt x="2700" y="303"/>
                </a:lnTo>
                <a:lnTo>
                  <a:pt x="2700" y="351"/>
                </a:lnTo>
                <a:close/>
                <a:moveTo>
                  <a:pt x="2622" y="351"/>
                </a:moveTo>
                <a:lnTo>
                  <a:pt x="2575" y="351"/>
                </a:lnTo>
                <a:lnTo>
                  <a:pt x="2575" y="303"/>
                </a:lnTo>
                <a:lnTo>
                  <a:pt x="2622" y="303"/>
                </a:lnTo>
                <a:lnTo>
                  <a:pt x="2622" y="351"/>
                </a:lnTo>
                <a:close/>
                <a:moveTo>
                  <a:pt x="2547" y="351"/>
                </a:moveTo>
                <a:lnTo>
                  <a:pt x="2499" y="351"/>
                </a:lnTo>
                <a:lnTo>
                  <a:pt x="2499" y="303"/>
                </a:lnTo>
                <a:lnTo>
                  <a:pt x="2547" y="303"/>
                </a:lnTo>
                <a:lnTo>
                  <a:pt x="2547" y="351"/>
                </a:lnTo>
                <a:close/>
                <a:moveTo>
                  <a:pt x="2471" y="351"/>
                </a:moveTo>
                <a:lnTo>
                  <a:pt x="2424" y="351"/>
                </a:lnTo>
                <a:lnTo>
                  <a:pt x="2424" y="303"/>
                </a:lnTo>
                <a:lnTo>
                  <a:pt x="2471" y="303"/>
                </a:lnTo>
                <a:lnTo>
                  <a:pt x="2471" y="351"/>
                </a:lnTo>
                <a:close/>
                <a:moveTo>
                  <a:pt x="2395" y="351"/>
                </a:moveTo>
                <a:lnTo>
                  <a:pt x="2348" y="351"/>
                </a:lnTo>
                <a:lnTo>
                  <a:pt x="2348" y="303"/>
                </a:lnTo>
                <a:lnTo>
                  <a:pt x="2395" y="303"/>
                </a:lnTo>
                <a:lnTo>
                  <a:pt x="2395" y="351"/>
                </a:lnTo>
                <a:close/>
                <a:moveTo>
                  <a:pt x="2319" y="351"/>
                </a:moveTo>
                <a:lnTo>
                  <a:pt x="2272" y="351"/>
                </a:lnTo>
                <a:lnTo>
                  <a:pt x="2272" y="303"/>
                </a:lnTo>
                <a:lnTo>
                  <a:pt x="2319" y="303"/>
                </a:lnTo>
                <a:lnTo>
                  <a:pt x="2319" y="351"/>
                </a:lnTo>
                <a:close/>
                <a:moveTo>
                  <a:pt x="2244" y="351"/>
                </a:moveTo>
                <a:lnTo>
                  <a:pt x="2196" y="351"/>
                </a:lnTo>
                <a:lnTo>
                  <a:pt x="2196" y="303"/>
                </a:lnTo>
                <a:lnTo>
                  <a:pt x="2244" y="303"/>
                </a:lnTo>
                <a:lnTo>
                  <a:pt x="2244" y="351"/>
                </a:lnTo>
                <a:close/>
                <a:moveTo>
                  <a:pt x="2168" y="351"/>
                </a:moveTo>
                <a:lnTo>
                  <a:pt x="2121" y="351"/>
                </a:lnTo>
                <a:lnTo>
                  <a:pt x="2121" y="303"/>
                </a:lnTo>
                <a:lnTo>
                  <a:pt x="2168" y="303"/>
                </a:lnTo>
                <a:lnTo>
                  <a:pt x="2168" y="351"/>
                </a:lnTo>
                <a:close/>
                <a:moveTo>
                  <a:pt x="2016" y="351"/>
                </a:moveTo>
                <a:lnTo>
                  <a:pt x="1969" y="351"/>
                </a:lnTo>
                <a:lnTo>
                  <a:pt x="1969" y="303"/>
                </a:lnTo>
                <a:lnTo>
                  <a:pt x="2016" y="303"/>
                </a:lnTo>
                <a:lnTo>
                  <a:pt x="2016" y="351"/>
                </a:lnTo>
                <a:close/>
                <a:moveTo>
                  <a:pt x="1941" y="351"/>
                </a:moveTo>
                <a:lnTo>
                  <a:pt x="1893" y="351"/>
                </a:lnTo>
                <a:lnTo>
                  <a:pt x="1893" y="303"/>
                </a:lnTo>
                <a:lnTo>
                  <a:pt x="1941" y="303"/>
                </a:lnTo>
                <a:lnTo>
                  <a:pt x="1941" y="351"/>
                </a:lnTo>
                <a:close/>
                <a:moveTo>
                  <a:pt x="1865" y="351"/>
                </a:moveTo>
                <a:lnTo>
                  <a:pt x="1818" y="351"/>
                </a:lnTo>
                <a:lnTo>
                  <a:pt x="1818" y="303"/>
                </a:lnTo>
                <a:lnTo>
                  <a:pt x="1865" y="303"/>
                </a:lnTo>
                <a:lnTo>
                  <a:pt x="1865" y="351"/>
                </a:lnTo>
                <a:close/>
                <a:moveTo>
                  <a:pt x="1335" y="351"/>
                </a:moveTo>
                <a:lnTo>
                  <a:pt x="1288" y="351"/>
                </a:lnTo>
                <a:lnTo>
                  <a:pt x="1288" y="303"/>
                </a:lnTo>
                <a:lnTo>
                  <a:pt x="1335" y="303"/>
                </a:lnTo>
                <a:lnTo>
                  <a:pt x="1335" y="351"/>
                </a:lnTo>
                <a:close/>
                <a:moveTo>
                  <a:pt x="1259" y="351"/>
                </a:moveTo>
                <a:lnTo>
                  <a:pt x="1212" y="351"/>
                </a:lnTo>
                <a:lnTo>
                  <a:pt x="1212" y="303"/>
                </a:lnTo>
                <a:lnTo>
                  <a:pt x="1259" y="303"/>
                </a:lnTo>
                <a:lnTo>
                  <a:pt x="1259" y="351"/>
                </a:lnTo>
                <a:close/>
                <a:moveTo>
                  <a:pt x="1184" y="351"/>
                </a:moveTo>
                <a:lnTo>
                  <a:pt x="1136" y="351"/>
                </a:lnTo>
                <a:lnTo>
                  <a:pt x="1136" y="303"/>
                </a:lnTo>
                <a:lnTo>
                  <a:pt x="1184" y="303"/>
                </a:lnTo>
                <a:lnTo>
                  <a:pt x="1184" y="351"/>
                </a:lnTo>
                <a:close/>
                <a:moveTo>
                  <a:pt x="1032" y="351"/>
                </a:moveTo>
                <a:lnTo>
                  <a:pt x="985" y="351"/>
                </a:lnTo>
                <a:lnTo>
                  <a:pt x="985" y="303"/>
                </a:lnTo>
                <a:lnTo>
                  <a:pt x="1032" y="303"/>
                </a:lnTo>
                <a:lnTo>
                  <a:pt x="1032" y="351"/>
                </a:lnTo>
                <a:close/>
                <a:moveTo>
                  <a:pt x="956" y="351"/>
                </a:moveTo>
                <a:lnTo>
                  <a:pt x="909" y="351"/>
                </a:lnTo>
                <a:lnTo>
                  <a:pt x="909" y="303"/>
                </a:lnTo>
                <a:lnTo>
                  <a:pt x="956" y="303"/>
                </a:lnTo>
                <a:lnTo>
                  <a:pt x="956" y="351"/>
                </a:lnTo>
                <a:close/>
                <a:moveTo>
                  <a:pt x="805" y="351"/>
                </a:moveTo>
                <a:lnTo>
                  <a:pt x="758" y="351"/>
                </a:lnTo>
                <a:lnTo>
                  <a:pt x="758" y="303"/>
                </a:lnTo>
                <a:lnTo>
                  <a:pt x="805" y="303"/>
                </a:lnTo>
                <a:lnTo>
                  <a:pt x="805" y="351"/>
                </a:lnTo>
                <a:close/>
                <a:moveTo>
                  <a:pt x="729" y="351"/>
                </a:moveTo>
                <a:lnTo>
                  <a:pt x="682" y="351"/>
                </a:lnTo>
                <a:lnTo>
                  <a:pt x="682" y="303"/>
                </a:lnTo>
                <a:lnTo>
                  <a:pt x="729" y="303"/>
                </a:lnTo>
                <a:lnTo>
                  <a:pt x="729" y="351"/>
                </a:lnTo>
                <a:close/>
                <a:moveTo>
                  <a:pt x="653" y="351"/>
                </a:moveTo>
                <a:lnTo>
                  <a:pt x="606" y="351"/>
                </a:lnTo>
                <a:lnTo>
                  <a:pt x="606" y="303"/>
                </a:lnTo>
                <a:lnTo>
                  <a:pt x="653" y="303"/>
                </a:lnTo>
                <a:lnTo>
                  <a:pt x="653" y="351"/>
                </a:lnTo>
                <a:close/>
                <a:moveTo>
                  <a:pt x="578" y="351"/>
                </a:moveTo>
                <a:lnTo>
                  <a:pt x="530" y="351"/>
                </a:lnTo>
                <a:lnTo>
                  <a:pt x="530" y="303"/>
                </a:lnTo>
                <a:lnTo>
                  <a:pt x="578" y="303"/>
                </a:lnTo>
                <a:lnTo>
                  <a:pt x="578" y="351"/>
                </a:lnTo>
                <a:close/>
                <a:moveTo>
                  <a:pt x="502" y="351"/>
                </a:moveTo>
                <a:lnTo>
                  <a:pt x="455" y="351"/>
                </a:lnTo>
                <a:lnTo>
                  <a:pt x="455" y="303"/>
                </a:lnTo>
                <a:lnTo>
                  <a:pt x="502" y="303"/>
                </a:lnTo>
                <a:lnTo>
                  <a:pt x="502" y="351"/>
                </a:lnTo>
                <a:close/>
                <a:moveTo>
                  <a:pt x="426" y="351"/>
                </a:moveTo>
                <a:lnTo>
                  <a:pt x="379" y="351"/>
                </a:lnTo>
                <a:lnTo>
                  <a:pt x="379" y="303"/>
                </a:lnTo>
                <a:lnTo>
                  <a:pt x="426" y="303"/>
                </a:lnTo>
                <a:lnTo>
                  <a:pt x="426" y="351"/>
                </a:lnTo>
                <a:close/>
                <a:moveTo>
                  <a:pt x="351" y="351"/>
                </a:moveTo>
                <a:lnTo>
                  <a:pt x="303" y="351"/>
                </a:lnTo>
                <a:lnTo>
                  <a:pt x="303" y="303"/>
                </a:lnTo>
                <a:lnTo>
                  <a:pt x="351" y="303"/>
                </a:lnTo>
                <a:lnTo>
                  <a:pt x="351" y="351"/>
                </a:lnTo>
                <a:close/>
                <a:moveTo>
                  <a:pt x="275" y="351"/>
                </a:moveTo>
                <a:lnTo>
                  <a:pt x="227" y="351"/>
                </a:lnTo>
                <a:lnTo>
                  <a:pt x="227" y="303"/>
                </a:lnTo>
                <a:lnTo>
                  <a:pt x="275" y="303"/>
                </a:lnTo>
                <a:lnTo>
                  <a:pt x="275" y="351"/>
                </a:lnTo>
                <a:close/>
                <a:moveTo>
                  <a:pt x="199" y="351"/>
                </a:moveTo>
                <a:lnTo>
                  <a:pt x="152" y="351"/>
                </a:lnTo>
                <a:lnTo>
                  <a:pt x="152" y="303"/>
                </a:lnTo>
                <a:lnTo>
                  <a:pt x="199" y="303"/>
                </a:lnTo>
                <a:lnTo>
                  <a:pt x="199" y="351"/>
                </a:lnTo>
                <a:close/>
                <a:moveTo>
                  <a:pt x="123" y="351"/>
                </a:moveTo>
                <a:lnTo>
                  <a:pt x="76" y="351"/>
                </a:lnTo>
                <a:lnTo>
                  <a:pt x="76" y="303"/>
                </a:lnTo>
                <a:lnTo>
                  <a:pt x="123" y="303"/>
                </a:lnTo>
                <a:lnTo>
                  <a:pt x="123" y="351"/>
                </a:lnTo>
                <a:close/>
                <a:moveTo>
                  <a:pt x="48" y="351"/>
                </a:moveTo>
                <a:lnTo>
                  <a:pt x="0" y="351"/>
                </a:lnTo>
                <a:lnTo>
                  <a:pt x="0" y="303"/>
                </a:lnTo>
                <a:lnTo>
                  <a:pt x="48" y="303"/>
                </a:lnTo>
                <a:lnTo>
                  <a:pt x="48" y="351"/>
                </a:lnTo>
                <a:close/>
                <a:moveTo>
                  <a:pt x="3079" y="275"/>
                </a:moveTo>
                <a:lnTo>
                  <a:pt x="3029" y="275"/>
                </a:lnTo>
                <a:lnTo>
                  <a:pt x="3029" y="228"/>
                </a:lnTo>
                <a:lnTo>
                  <a:pt x="3079" y="228"/>
                </a:lnTo>
                <a:lnTo>
                  <a:pt x="3079" y="275"/>
                </a:lnTo>
                <a:close/>
                <a:moveTo>
                  <a:pt x="3003" y="275"/>
                </a:moveTo>
                <a:lnTo>
                  <a:pt x="2954" y="275"/>
                </a:lnTo>
                <a:lnTo>
                  <a:pt x="2954" y="228"/>
                </a:lnTo>
                <a:lnTo>
                  <a:pt x="3003" y="228"/>
                </a:lnTo>
                <a:lnTo>
                  <a:pt x="3003" y="275"/>
                </a:lnTo>
                <a:close/>
                <a:moveTo>
                  <a:pt x="2852" y="275"/>
                </a:moveTo>
                <a:lnTo>
                  <a:pt x="2802" y="275"/>
                </a:lnTo>
                <a:lnTo>
                  <a:pt x="2802" y="228"/>
                </a:lnTo>
                <a:lnTo>
                  <a:pt x="2852" y="228"/>
                </a:lnTo>
                <a:lnTo>
                  <a:pt x="2852" y="275"/>
                </a:lnTo>
                <a:close/>
                <a:moveTo>
                  <a:pt x="2776" y="275"/>
                </a:moveTo>
                <a:lnTo>
                  <a:pt x="2726" y="275"/>
                </a:lnTo>
                <a:lnTo>
                  <a:pt x="2726" y="228"/>
                </a:lnTo>
                <a:lnTo>
                  <a:pt x="2776" y="228"/>
                </a:lnTo>
                <a:lnTo>
                  <a:pt x="2776" y="275"/>
                </a:lnTo>
                <a:close/>
                <a:moveTo>
                  <a:pt x="2700" y="275"/>
                </a:moveTo>
                <a:lnTo>
                  <a:pt x="2651" y="275"/>
                </a:lnTo>
                <a:lnTo>
                  <a:pt x="2651" y="228"/>
                </a:lnTo>
                <a:lnTo>
                  <a:pt x="2700" y="228"/>
                </a:lnTo>
                <a:lnTo>
                  <a:pt x="2700" y="275"/>
                </a:lnTo>
                <a:close/>
                <a:moveTo>
                  <a:pt x="2622" y="275"/>
                </a:moveTo>
                <a:lnTo>
                  <a:pt x="2575" y="275"/>
                </a:lnTo>
                <a:lnTo>
                  <a:pt x="2575" y="228"/>
                </a:lnTo>
                <a:lnTo>
                  <a:pt x="2622" y="228"/>
                </a:lnTo>
                <a:lnTo>
                  <a:pt x="2622" y="275"/>
                </a:lnTo>
                <a:close/>
                <a:moveTo>
                  <a:pt x="2547" y="275"/>
                </a:moveTo>
                <a:lnTo>
                  <a:pt x="2499" y="275"/>
                </a:lnTo>
                <a:lnTo>
                  <a:pt x="2499" y="228"/>
                </a:lnTo>
                <a:lnTo>
                  <a:pt x="2547" y="228"/>
                </a:lnTo>
                <a:lnTo>
                  <a:pt x="2547" y="275"/>
                </a:lnTo>
                <a:close/>
                <a:moveTo>
                  <a:pt x="2471" y="275"/>
                </a:moveTo>
                <a:lnTo>
                  <a:pt x="2424" y="275"/>
                </a:lnTo>
                <a:lnTo>
                  <a:pt x="2424" y="228"/>
                </a:lnTo>
                <a:lnTo>
                  <a:pt x="2471" y="228"/>
                </a:lnTo>
                <a:lnTo>
                  <a:pt x="2471" y="275"/>
                </a:lnTo>
                <a:close/>
                <a:moveTo>
                  <a:pt x="2395" y="275"/>
                </a:moveTo>
                <a:lnTo>
                  <a:pt x="2348" y="275"/>
                </a:lnTo>
                <a:lnTo>
                  <a:pt x="2348" y="228"/>
                </a:lnTo>
                <a:lnTo>
                  <a:pt x="2395" y="228"/>
                </a:lnTo>
                <a:lnTo>
                  <a:pt x="2395" y="275"/>
                </a:lnTo>
                <a:close/>
                <a:moveTo>
                  <a:pt x="2319" y="275"/>
                </a:moveTo>
                <a:lnTo>
                  <a:pt x="2272" y="275"/>
                </a:lnTo>
                <a:lnTo>
                  <a:pt x="2272" y="228"/>
                </a:lnTo>
                <a:lnTo>
                  <a:pt x="2319" y="228"/>
                </a:lnTo>
                <a:lnTo>
                  <a:pt x="2319" y="275"/>
                </a:lnTo>
                <a:close/>
                <a:moveTo>
                  <a:pt x="2168" y="275"/>
                </a:moveTo>
                <a:lnTo>
                  <a:pt x="2121" y="275"/>
                </a:lnTo>
                <a:lnTo>
                  <a:pt x="2121" y="228"/>
                </a:lnTo>
                <a:lnTo>
                  <a:pt x="2168" y="228"/>
                </a:lnTo>
                <a:lnTo>
                  <a:pt x="2168" y="275"/>
                </a:lnTo>
                <a:close/>
                <a:moveTo>
                  <a:pt x="1411" y="275"/>
                </a:moveTo>
                <a:lnTo>
                  <a:pt x="1363" y="275"/>
                </a:lnTo>
                <a:lnTo>
                  <a:pt x="1363" y="228"/>
                </a:lnTo>
                <a:lnTo>
                  <a:pt x="1411" y="228"/>
                </a:lnTo>
                <a:lnTo>
                  <a:pt x="1411" y="275"/>
                </a:lnTo>
                <a:close/>
                <a:moveTo>
                  <a:pt x="1335" y="275"/>
                </a:moveTo>
                <a:lnTo>
                  <a:pt x="1288" y="275"/>
                </a:lnTo>
                <a:lnTo>
                  <a:pt x="1288" y="228"/>
                </a:lnTo>
                <a:lnTo>
                  <a:pt x="1335" y="228"/>
                </a:lnTo>
                <a:lnTo>
                  <a:pt x="1335" y="275"/>
                </a:lnTo>
                <a:close/>
                <a:moveTo>
                  <a:pt x="1259" y="275"/>
                </a:moveTo>
                <a:lnTo>
                  <a:pt x="1212" y="275"/>
                </a:lnTo>
                <a:lnTo>
                  <a:pt x="1212" y="228"/>
                </a:lnTo>
                <a:lnTo>
                  <a:pt x="1259" y="228"/>
                </a:lnTo>
                <a:lnTo>
                  <a:pt x="1259" y="275"/>
                </a:lnTo>
                <a:close/>
                <a:moveTo>
                  <a:pt x="1184" y="275"/>
                </a:moveTo>
                <a:lnTo>
                  <a:pt x="1136" y="275"/>
                </a:lnTo>
                <a:lnTo>
                  <a:pt x="1136" y="228"/>
                </a:lnTo>
                <a:lnTo>
                  <a:pt x="1184" y="228"/>
                </a:lnTo>
                <a:lnTo>
                  <a:pt x="1184" y="275"/>
                </a:lnTo>
                <a:close/>
                <a:moveTo>
                  <a:pt x="1108" y="275"/>
                </a:moveTo>
                <a:lnTo>
                  <a:pt x="1060" y="275"/>
                </a:lnTo>
                <a:lnTo>
                  <a:pt x="1060" y="228"/>
                </a:lnTo>
                <a:lnTo>
                  <a:pt x="1108" y="228"/>
                </a:lnTo>
                <a:lnTo>
                  <a:pt x="1108" y="275"/>
                </a:lnTo>
                <a:close/>
                <a:moveTo>
                  <a:pt x="881" y="275"/>
                </a:moveTo>
                <a:lnTo>
                  <a:pt x="833" y="275"/>
                </a:lnTo>
                <a:lnTo>
                  <a:pt x="833" y="228"/>
                </a:lnTo>
                <a:lnTo>
                  <a:pt x="881" y="228"/>
                </a:lnTo>
                <a:lnTo>
                  <a:pt x="881" y="275"/>
                </a:lnTo>
                <a:close/>
                <a:moveTo>
                  <a:pt x="805" y="275"/>
                </a:moveTo>
                <a:lnTo>
                  <a:pt x="758" y="275"/>
                </a:lnTo>
                <a:lnTo>
                  <a:pt x="758" y="228"/>
                </a:lnTo>
                <a:lnTo>
                  <a:pt x="805" y="228"/>
                </a:lnTo>
                <a:lnTo>
                  <a:pt x="805" y="275"/>
                </a:lnTo>
                <a:close/>
                <a:moveTo>
                  <a:pt x="729" y="275"/>
                </a:moveTo>
                <a:lnTo>
                  <a:pt x="682" y="275"/>
                </a:lnTo>
                <a:lnTo>
                  <a:pt x="682" y="228"/>
                </a:lnTo>
                <a:lnTo>
                  <a:pt x="729" y="228"/>
                </a:lnTo>
                <a:lnTo>
                  <a:pt x="729" y="275"/>
                </a:lnTo>
                <a:close/>
                <a:moveTo>
                  <a:pt x="578" y="275"/>
                </a:moveTo>
                <a:lnTo>
                  <a:pt x="530" y="275"/>
                </a:lnTo>
                <a:lnTo>
                  <a:pt x="530" y="228"/>
                </a:lnTo>
                <a:lnTo>
                  <a:pt x="578" y="228"/>
                </a:lnTo>
                <a:lnTo>
                  <a:pt x="578" y="275"/>
                </a:lnTo>
                <a:close/>
                <a:moveTo>
                  <a:pt x="502" y="275"/>
                </a:moveTo>
                <a:lnTo>
                  <a:pt x="455" y="275"/>
                </a:lnTo>
                <a:lnTo>
                  <a:pt x="455" y="228"/>
                </a:lnTo>
                <a:lnTo>
                  <a:pt x="502" y="228"/>
                </a:lnTo>
                <a:lnTo>
                  <a:pt x="502" y="275"/>
                </a:lnTo>
                <a:close/>
                <a:moveTo>
                  <a:pt x="426" y="275"/>
                </a:moveTo>
                <a:lnTo>
                  <a:pt x="379" y="275"/>
                </a:lnTo>
                <a:lnTo>
                  <a:pt x="379" y="228"/>
                </a:lnTo>
                <a:lnTo>
                  <a:pt x="426" y="228"/>
                </a:lnTo>
                <a:lnTo>
                  <a:pt x="426" y="275"/>
                </a:lnTo>
                <a:close/>
                <a:moveTo>
                  <a:pt x="123" y="275"/>
                </a:moveTo>
                <a:lnTo>
                  <a:pt x="76" y="275"/>
                </a:lnTo>
                <a:lnTo>
                  <a:pt x="76" y="228"/>
                </a:lnTo>
                <a:lnTo>
                  <a:pt x="123" y="228"/>
                </a:lnTo>
                <a:lnTo>
                  <a:pt x="123" y="275"/>
                </a:lnTo>
                <a:close/>
                <a:moveTo>
                  <a:pt x="3003" y="199"/>
                </a:moveTo>
                <a:lnTo>
                  <a:pt x="2954" y="199"/>
                </a:lnTo>
                <a:lnTo>
                  <a:pt x="2954" y="152"/>
                </a:lnTo>
                <a:lnTo>
                  <a:pt x="3003" y="152"/>
                </a:lnTo>
                <a:lnTo>
                  <a:pt x="3003" y="199"/>
                </a:lnTo>
                <a:close/>
                <a:moveTo>
                  <a:pt x="2700" y="199"/>
                </a:moveTo>
                <a:lnTo>
                  <a:pt x="2651" y="199"/>
                </a:lnTo>
                <a:lnTo>
                  <a:pt x="2651" y="152"/>
                </a:lnTo>
                <a:lnTo>
                  <a:pt x="2700" y="152"/>
                </a:lnTo>
                <a:lnTo>
                  <a:pt x="2700" y="199"/>
                </a:lnTo>
                <a:close/>
                <a:moveTo>
                  <a:pt x="2622" y="199"/>
                </a:moveTo>
                <a:lnTo>
                  <a:pt x="2575" y="199"/>
                </a:lnTo>
                <a:lnTo>
                  <a:pt x="2575" y="152"/>
                </a:lnTo>
                <a:lnTo>
                  <a:pt x="2622" y="152"/>
                </a:lnTo>
                <a:lnTo>
                  <a:pt x="2622" y="199"/>
                </a:lnTo>
                <a:close/>
                <a:moveTo>
                  <a:pt x="2547" y="199"/>
                </a:moveTo>
                <a:lnTo>
                  <a:pt x="2499" y="199"/>
                </a:lnTo>
                <a:lnTo>
                  <a:pt x="2499" y="152"/>
                </a:lnTo>
                <a:lnTo>
                  <a:pt x="2547" y="152"/>
                </a:lnTo>
                <a:lnTo>
                  <a:pt x="2547" y="199"/>
                </a:lnTo>
                <a:close/>
                <a:moveTo>
                  <a:pt x="2244" y="199"/>
                </a:moveTo>
                <a:lnTo>
                  <a:pt x="2196" y="199"/>
                </a:lnTo>
                <a:lnTo>
                  <a:pt x="2196" y="152"/>
                </a:lnTo>
                <a:lnTo>
                  <a:pt x="2244" y="152"/>
                </a:lnTo>
                <a:lnTo>
                  <a:pt x="2244" y="199"/>
                </a:lnTo>
                <a:close/>
                <a:moveTo>
                  <a:pt x="1865" y="199"/>
                </a:moveTo>
                <a:lnTo>
                  <a:pt x="1818" y="199"/>
                </a:lnTo>
                <a:lnTo>
                  <a:pt x="1818" y="152"/>
                </a:lnTo>
                <a:lnTo>
                  <a:pt x="1865" y="152"/>
                </a:lnTo>
                <a:lnTo>
                  <a:pt x="1865" y="199"/>
                </a:lnTo>
                <a:close/>
                <a:moveTo>
                  <a:pt x="1411" y="199"/>
                </a:moveTo>
                <a:lnTo>
                  <a:pt x="1363" y="199"/>
                </a:lnTo>
                <a:lnTo>
                  <a:pt x="1363" y="152"/>
                </a:lnTo>
                <a:lnTo>
                  <a:pt x="1411" y="152"/>
                </a:lnTo>
                <a:lnTo>
                  <a:pt x="1411" y="199"/>
                </a:lnTo>
                <a:close/>
                <a:moveTo>
                  <a:pt x="1335" y="199"/>
                </a:moveTo>
                <a:lnTo>
                  <a:pt x="1288" y="199"/>
                </a:lnTo>
                <a:lnTo>
                  <a:pt x="1288" y="152"/>
                </a:lnTo>
                <a:lnTo>
                  <a:pt x="1335" y="152"/>
                </a:lnTo>
                <a:lnTo>
                  <a:pt x="1335" y="199"/>
                </a:lnTo>
                <a:close/>
                <a:moveTo>
                  <a:pt x="1259" y="199"/>
                </a:moveTo>
                <a:lnTo>
                  <a:pt x="1212" y="199"/>
                </a:lnTo>
                <a:lnTo>
                  <a:pt x="1212" y="152"/>
                </a:lnTo>
                <a:lnTo>
                  <a:pt x="1259" y="152"/>
                </a:lnTo>
                <a:lnTo>
                  <a:pt x="1259" y="199"/>
                </a:lnTo>
                <a:close/>
                <a:moveTo>
                  <a:pt x="1184" y="199"/>
                </a:moveTo>
                <a:lnTo>
                  <a:pt x="1136" y="199"/>
                </a:lnTo>
                <a:lnTo>
                  <a:pt x="1136" y="152"/>
                </a:lnTo>
                <a:lnTo>
                  <a:pt x="1184" y="152"/>
                </a:lnTo>
                <a:lnTo>
                  <a:pt x="1184" y="199"/>
                </a:lnTo>
                <a:close/>
                <a:moveTo>
                  <a:pt x="1108" y="199"/>
                </a:moveTo>
                <a:lnTo>
                  <a:pt x="1060" y="199"/>
                </a:lnTo>
                <a:lnTo>
                  <a:pt x="1060" y="152"/>
                </a:lnTo>
                <a:lnTo>
                  <a:pt x="1108" y="152"/>
                </a:lnTo>
                <a:lnTo>
                  <a:pt x="1108" y="199"/>
                </a:lnTo>
                <a:close/>
                <a:moveTo>
                  <a:pt x="1032" y="199"/>
                </a:moveTo>
                <a:lnTo>
                  <a:pt x="985" y="199"/>
                </a:lnTo>
                <a:lnTo>
                  <a:pt x="985" y="152"/>
                </a:lnTo>
                <a:lnTo>
                  <a:pt x="1032" y="152"/>
                </a:lnTo>
                <a:lnTo>
                  <a:pt x="1032" y="199"/>
                </a:lnTo>
                <a:close/>
                <a:moveTo>
                  <a:pt x="805" y="199"/>
                </a:moveTo>
                <a:lnTo>
                  <a:pt x="758" y="199"/>
                </a:lnTo>
                <a:lnTo>
                  <a:pt x="758" y="152"/>
                </a:lnTo>
                <a:lnTo>
                  <a:pt x="805" y="152"/>
                </a:lnTo>
                <a:lnTo>
                  <a:pt x="805" y="199"/>
                </a:lnTo>
                <a:close/>
                <a:moveTo>
                  <a:pt x="729" y="199"/>
                </a:moveTo>
                <a:lnTo>
                  <a:pt x="682" y="199"/>
                </a:lnTo>
                <a:lnTo>
                  <a:pt x="682" y="152"/>
                </a:lnTo>
                <a:lnTo>
                  <a:pt x="729" y="152"/>
                </a:lnTo>
                <a:lnTo>
                  <a:pt x="729" y="199"/>
                </a:lnTo>
                <a:close/>
                <a:moveTo>
                  <a:pt x="653" y="199"/>
                </a:moveTo>
                <a:lnTo>
                  <a:pt x="606" y="199"/>
                </a:lnTo>
                <a:lnTo>
                  <a:pt x="606" y="152"/>
                </a:lnTo>
                <a:lnTo>
                  <a:pt x="653" y="152"/>
                </a:lnTo>
                <a:lnTo>
                  <a:pt x="653" y="199"/>
                </a:lnTo>
                <a:close/>
                <a:moveTo>
                  <a:pt x="578" y="199"/>
                </a:moveTo>
                <a:lnTo>
                  <a:pt x="530" y="199"/>
                </a:lnTo>
                <a:lnTo>
                  <a:pt x="530" y="152"/>
                </a:lnTo>
                <a:lnTo>
                  <a:pt x="578" y="152"/>
                </a:lnTo>
                <a:lnTo>
                  <a:pt x="578" y="199"/>
                </a:lnTo>
                <a:close/>
                <a:moveTo>
                  <a:pt x="502" y="199"/>
                </a:moveTo>
                <a:lnTo>
                  <a:pt x="455" y="199"/>
                </a:lnTo>
                <a:lnTo>
                  <a:pt x="455" y="152"/>
                </a:lnTo>
                <a:lnTo>
                  <a:pt x="502" y="152"/>
                </a:lnTo>
                <a:lnTo>
                  <a:pt x="502" y="199"/>
                </a:lnTo>
                <a:close/>
                <a:moveTo>
                  <a:pt x="2622" y="123"/>
                </a:moveTo>
                <a:lnTo>
                  <a:pt x="2575" y="123"/>
                </a:lnTo>
                <a:lnTo>
                  <a:pt x="2575" y="76"/>
                </a:lnTo>
                <a:lnTo>
                  <a:pt x="2622" y="76"/>
                </a:lnTo>
                <a:lnTo>
                  <a:pt x="2622" y="123"/>
                </a:lnTo>
                <a:close/>
                <a:moveTo>
                  <a:pt x="1865" y="123"/>
                </a:moveTo>
                <a:lnTo>
                  <a:pt x="1818" y="123"/>
                </a:lnTo>
                <a:lnTo>
                  <a:pt x="1818" y="76"/>
                </a:lnTo>
                <a:lnTo>
                  <a:pt x="1865" y="76"/>
                </a:lnTo>
                <a:lnTo>
                  <a:pt x="1865" y="123"/>
                </a:lnTo>
                <a:close/>
                <a:moveTo>
                  <a:pt x="1789" y="123"/>
                </a:moveTo>
                <a:lnTo>
                  <a:pt x="1742" y="123"/>
                </a:lnTo>
                <a:lnTo>
                  <a:pt x="1742" y="76"/>
                </a:lnTo>
                <a:lnTo>
                  <a:pt x="1789" y="76"/>
                </a:lnTo>
                <a:lnTo>
                  <a:pt x="1789" y="123"/>
                </a:lnTo>
                <a:close/>
                <a:moveTo>
                  <a:pt x="1411" y="123"/>
                </a:moveTo>
                <a:lnTo>
                  <a:pt x="1363" y="123"/>
                </a:lnTo>
                <a:lnTo>
                  <a:pt x="1363" y="76"/>
                </a:lnTo>
                <a:lnTo>
                  <a:pt x="1411" y="76"/>
                </a:lnTo>
                <a:lnTo>
                  <a:pt x="1411" y="123"/>
                </a:lnTo>
                <a:close/>
                <a:moveTo>
                  <a:pt x="1335" y="123"/>
                </a:moveTo>
                <a:lnTo>
                  <a:pt x="1288" y="123"/>
                </a:lnTo>
                <a:lnTo>
                  <a:pt x="1288" y="76"/>
                </a:lnTo>
                <a:lnTo>
                  <a:pt x="1335" y="76"/>
                </a:lnTo>
                <a:lnTo>
                  <a:pt x="1335" y="123"/>
                </a:lnTo>
                <a:close/>
                <a:moveTo>
                  <a:pt x="1259" y="123"/>
                </a:moveTo>
                <a:lnTo>
                  <a:pt x="1212" y="123"/>
                </a:lnTo>
                <a:lnTo>
                  <a:pt x="1212" y="76"/>
                </a:lnTo>
                <a:lnTo>
                  <a:pt x="1259" y="76"/>
                </a:lnTo>
                <a:lnTo>
                  <a:pt x="1259" y="123"/>
                </a:lnTo>
                <a:close/>
                <a:moveTo>
                  <a:pt x="1184" y="123"/>
                </a:moveTo>
                <a:lnTo>
                  <a:pt x="1136" y="123"/>
                </a:lnTo>
                <a:lnTo>
                  <a:pt x="1136" y="76"/>
                </a:lnTo>
                <a:lnTo>
                  <a:pt x="1184" y="76"/>
                </a:lnTo>
                <a:lnTo>
                  <a:pt x="1184" y="123"/>
                </a:lnTo>
                <a:close/>
                <a:moveTo>
                  <a:pt x="1108" y="123"/>
                </a:moveTo>
                <a:lnTo>
                  <a:pt x="1060" y="123"/>
                </a:lnTo>
                <a:lnTo>
                  <a:pt x="1060" y="76"/>
                </a:lnTo>
                <a:lnTo>
                  <a:pt x="1108" y="76"/>
                </a:lnTo>
                <a:lnTo>
                  <a:pt x="1108" y="123"/>
                </a:lnTo>
                <a:close/>
                <a:moveTo>
                  <a:pt x="1032" y="123"/>
                </a:moveTo>
                <a:lnTo>
                  <a:pt x="985" y="123"/>
                </a:lnTo>
                <a:lnTo>
                  <a:pt x="985" y="76"/>
                </a:lnTo>
                <a:lnTo>
                  <a:pt x="1032" y="76"/>
                </a:lnTo>
                <a:lnTo>
                  <a:pt x="1032" y="123"/>
                </a:lnTo>
                <a:close/>
                <a:moveTo>
                  <a:pt x="881" y="123"/>
                </a:moveTo>
                <a:lnTo>
                  <a:pt x="833" y="123"/>
                </a:lnTo>
                <a:lnTo>
                  <a:pt x="833" y="76"/>
                </a:lnTo>
                <a:lnTo>
                  <a:pt x="881" y="76"/>
                </a:lnTo>
                <a:lnTo>
                  <a:pt x="881" y="123"/>
                </a:lnTo>
                <a:close/>
                <a:moveTo>
                  <a:pt x="805" y="123"/>
                </a:moveTo>
                <a:lnTo>
                  <a:pt x="758" y="123"/>
                </a:lnTo>
                <a:lnTo>
                  <a:pt x="758" y="76"/>
                </a:lnTo>
                <a:lnTo>
                  <a:pt x="805" y="76"/>
                </a:lnTo>
                <a:lnTo>
                  <a:pt x="805" y="123"/>
                </a:lnTo>
                <a:close/>
                <a:moveTo>
                  <a:pt x="729" y="123"/>
                </a:moveTo>
                <a:lnTo>
                  <a:pt x="682" y="123"/>
                </a:lnTo>
                <a:lnTo>
                  <a:pt x="682" y="76"/>
                </a:lnTo>
                <a:lnTo>
                  <a:pt x="729" y="76"/>
                </a:lnTo>
                <a:lnTo>
                  <a:pt x="729" y="123"/>
                </a:lnTo>
                <a:close/>
                <a:moveTo>
                  <a:pt x="578" y="123"/>
                </a:moveTo>
                <a:lnTo>
                  <a:pt x="530" y="123"/>
                </a:lnTo>
                <a:lnTo>
                  <a:pt x="530" y="76"/>
                </a:lnTo>
                <a:lnTo>
                  <a:pt x="578" y="76"/>
                </a:lnTo>
                <a:lnTo>
                  <a:pt x="578" y="123"/>
                </a:lnTo>
                <a:close/>
                <a:moveTo>
                  <a:pt x="2547" y="48"/>
                </a:moveTo>
                <a:lnTo>
                  <a:pt x="2499" y="48"/>
                </a:lnTo>
                <a:lnTo>
                  <a:pt x="2499" y="0"/>
                </a:lnTo>
                <a:lnTo>
                  <a:pt x="2547" y="0"/>
                </a:lnTo>
                <a:lnTo>
                  <a:pt x="2547" y="48"/>
                </a:lnTo>
                <a:close/>
                <a:moveTo>
                  <a:pt x="2244" y="48"/>
                </a:moveTo>
                <a:lnTo>
                  <a:pt x="2196" y="48"/>
                </a:lnTo>
                <a:lnTo>
                  <a:pt x="2196" y="0"/>
                </a:lnTo>
                <a:lnTo>
                  <a:pt x="2244" y="0"/>
                </a:lnTo>
                <a:lnTo>
                  <a:pt x="2244" y="48"/>
                </a:lnTo>
                <a:close/>
                <a:moveTo>
                  <a:pt x="2168" y="48"/>
                </a:moveTo>
                <a:lnTo>
                  <a:pt x="2121" y="48"/>
                </a:lnTo>
                <a:lnTo>
                  <a:pt x="2121" y="0"/>
                </a:lnTo>
                <a:lnTo>
                  <a:pt x="2168" y="0"/>
                </a:lnTo>
                <a:lnTo>
                  <a:pt x="2168" y="48"/>
                </a:lnTo>
                <a:close/>
                <a:moveTo>
                  <a:pt x="1335" y="48"/>
                </a:moveTo>
                <a:lnTo>
                  <a:pt x="1288" y="48"/>
                </a:lnTo>
                <a:lnTo>
                  <a:pt x="1288" y="0"/>
                </a:lnTo>
                <a:lnTo>
                  <a:pt x="1335" y="0"/>
                </a:lnTo>
                <a:lnTo>
                  <a:pt x="1335" y="48"/>
                </a:lnTo>
                <a:close/>
                <a:moveTo>
                  <a:pt x="1259" y="48"/>
                </a:moveTo>
                <a:lnTo>
                  <a:pt x="1212" y="48"/>
                </a:lnTo>
                <a:lnTo>
                  <a:pt x="1212" y="0"/>
                </a:lnTo>
                <a:lnTo>
                  <a:pt x="1259" y="0"/>
                </a:lnTo>
                <a:lnTo>
                  <a:pt x="1259" y="48"/>
                </a:lnTo>
                <a:close/>
                <a:moveTo>
                  <a:pt x="1184" y="48"/>
                </a:moveTo>
                <a:lnTo>
                  <a:pt x="1136" y="48"/>
                </a:lnTo>
                <a:lnTo>
                  <a:pt x="1136" y="0"/>
                </a:lnTo>
                <a:lnTo>
                  <a:pt x="1184" y="0"/>
                </a:lnTo>
                <a:lnTo>
                  <a:pt x="1184" y="48"/>
                </a:lnTo>
                <a:close/>
                <a:moveTo>
                  <a:pt x="1032" y="48"/>
                </a:moveTo>
                <a:lnTo>
                  <a:pt x="985" y="48"/>
                </a:lnTo>
                <a:lnTo>
                  <a:pt x="985" y="0"/>
                </a:lnTo>
                <a:lnTo>
                  <a:pt x="1032" y="0"/>
                </a:lnTo>
                <a:lnTo>
                  <a:pt x="1032" y="48"/>
                </a:lnTo>
                <a:close/>
                <a:moveTo>
                  <a:pt x="956" y="48"/>
                </a:moveTo>
                <a:lnTo>
                  <a:pt x="909" y="48"/>
                </a:lnTo>
                <a:lnTo>
                  <a:pt x="909" y="0"/>
                </a:lnTo>
                <a:lnTo>
                  <a:pt x="956" y="0"/>
                </a:lnTo>
                <a:lnTo>
                  <a:pt x="956" y="48"/>
                </a:lnTo>
                <a:close/>
                <a:moveTo>
                  <a:pt x="881" y="48"/>
                </a:moveTo>
                <a:lnTo>
                  <a:pt x="833" y="48"/>
                </a:lnTo>
                <a:lnTo>
                  <a:pt x="833" y="0"/>
                </a:lnTo>
                <a:lnTo>
                  <a:pt x="881" y="0"/>
                </a:lnTo>
                <a:lnTo>
                  <a:pt x="881" y="48"/>
                </a:lnTo>
                <a:close/>
                <a:moveTo>
                  <a:pt x="805" y="48"/>
                </a:moveTo>
                <a:lnTo>
                  <a:pt x="758" y="48"/>
                </a:lnTo>
                <a:lnTo>
                  <a:pt x="758" y="0"/>
                </a:lnTo>
                <a:lnTo>
                  <a:pt x="805" y="0"/>
                </a:lnTo>
                <a:lnTo>
                  <a:pt x="805" y="48"/>
                </a:lnTo>
                <a:close/>
              </a:path>
            </a:pathLst>
          </a:custGeom>
          <a:solidFill>
            <a:schemeClr val="bg1">
              <a:alpha val="76000"/>
            </a:schemeClr>
          </a:solidFill>
          <a:ln>
            <a:noFill/>
          </a:ln>
        </p:spPr>
        <p:txBody>
          <a:bodyPr/>
          <a:lstStyle/>
          <a:p>
            <a:pPr algn="ctr"/>
            <a:endParaRPr lang="zh-CN" altLang="en-US" dirty="0"/>
          </a:p>
        </p:txBody>
      </p:sp>
      <p:sp>
        <p:nvSpPr>
          <p:cNvPr id="15" name="TextBox 19"/>
          <p:cNvSpPr>
            <a:spLocks noChangeArrowheads="1"/>
          </p:cNvSpPr>
          <p:nvPr/>
        </p:nvSpPr>
        <p:spPr bwMode="auto">
          <a:xfrm>
            <a:off x="648403" y="870194"/>
            <a:ext cx="7849672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TW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       本公司</a:t>
            </a:r>
            <a:r>
              <a:rPr lang="zh-TW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創立於</a:t>
            </a:r>
            <a:r>
              <a:rPr lang="en-US" altLang="zh-TW" sz="14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2012</a:t>
            </a:r>
            <a:r>
              <a:rPr lang="zh-TW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，致力於促進台韓兩地教育活動之交流。目前已與中原大學、明新科技大學、大成高級商工職業學校、世界高級中學等多所學校締結合作關係，透過本公司的牽線，也促成多所台韓高中、大學教育及人才方面的交流</a:t>
            </a:r>
            <a:r>
              <a:rPr lang="zh-TW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</a:t>
            </a:r>
            <a:endParaRPr lang="zh-TW" altLang="en-US" sz="14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7" name="TextBox 19"/>
          <p:cNvSpPr>
            <a:spLocks noChangeArrowheads="1"/>
          </p:cNvSpPr>
          <p:nvPr/>
        </p:nvSpPr>
        <p:spPr bwMode="auto">
          <a:xfrm>
            <a:off x="4144078" y="1833621"/>
            <a:ext cx="4602592" cy="249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zh-TW" sz="12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2012</a:t>
            </a:r>
            <a:r>
              <a:rPr lang="zh-TW" altLang="en-US" sz="12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</a:t>
            </a:r>
            <a:r>
              <a:rPr lang="en-US" altLang="zh-TW" sz="12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-</a:t>
            </a:r>
            <a:r>
              <a:rPr lang="zh-TW" altLang="en-US" sz="12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與</a:t>
            </a:r>
            <a:r>
              <a:rPr lang="zh-TW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台灣非營利團體「台灣教育中心」業務</a:t>
            </a:r>
            <a:r>
              <a:rPr lang="zh-TW" altLang="en-US" sz="12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合作</a:t>
            </a:r>
            <a:endParaRPr lang="en-US" altLang="zh-TW" sz="1200" dirty="0" smtClean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zh-TW" sz="12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2014~2019</a:t>
            </a:r>
            <a:r>
              <a:rPr lang="zh-TW" altLang="en-US" sz="12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</a:t>
            </a:r>
            <a:r>
              <a:rPr lang="en-US" altLang="zh-TW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-</a:t>
            </a:r>
            <a:r>
              <a:rPr lang="zh-TW" altLang="en-US" sz="12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在韓主辦台灣名門大學說明會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zh-TW" sz="12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2014</a:t>
            </a:r>
            <a:r>
              <a:rPr lang="zh-TW" altLang="en-US" sz="12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</a:t>
            </a:r>
            <a:r>
              <a:rPr lang="en-US" altLang="zh-TW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-</a:t>
            </a:r>
            <a:r>
              <a:rPr lang="zh-TW" altLang="en-US" sz="12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明</a:t>
            </a:r>
            <a:r>
              <a:rPr lang="zh-TW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新科技大學委任之韓國授權招生</a:t>
            </a:r>
            <a:r>
              <a:rPr lang="zh-TW" altLang="en-US" sz="12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中心</a:t>
            </a:r>
            <a:endParaRPr lang="en-US" altLang="zh-TW" sz="1200" dirty="0" smtClean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zh-TW" sz="12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2016</a:t>
            </a:r>
            <a:r>
              <a:rPr lang="zh-TW" altLang="en-US" sz="12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</a:t>
            </a:r>
            <a:r>
              <a:rPr lang="en-US" altLang="zh-TW" sz="12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-</a:t>
            </a:r>
            <a:r>
              <a:rPr lang="zh-TW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中原</a:t>
            </a:r>
            <a:r>
              <a:rPr lang="zh-TW" altLang="en-US" sz="12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大學、遠東</a:t>
            </a:r>
            <a:r>
              <a:rPr lang="zh-TW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科技</a:t>
            </a:r>
            <a:r>
              <a:rPr lang="zh-TW" altLang="en-US" sz="12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大學、龍華</a:t>
            </a:r>
            <a:r>
              <a:rPr lang="zh-TW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科技大學業務</a:t>
            </a:r>
            <a:r>
              <a:rPr lang="zh-TW" altLang="en-US" sz="12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合作</a:t>
            </a:r>
            <a:endParaRPr lang="en-US" altLang="zh-TW" sz="1200" dirty="0" smtClean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zh-TW" sz="12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2017</a:t>
            </a:r>
            <a:r>
              <a:rPr lang="zh-TW" altLang="en-US" sz="12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</a:t>
            </a:r>
            <a:r>
              <a:rPr lang="en-US" altLang="zh-TW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-</a:t>
            </a:r>
            <a:r>
              <a:rPr lang="zh-TW" altLang="en-US" sz="12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銘傳</a:t>
            </a:r>
            <a:r>
              <a:rPr lang="zh-TW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大學業務</a:t>
            </a:r>
            <a:r>
              <a:rPr lang="zh-TW" altLang="en-US" sz="12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合作</a:t>
            </a:r>
            <a:endParaRPr lang="en-US" altLang="zh-TW" sz="12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zh-TW" sz="12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2017</a:t>
            </a:r>
            <a:r>
              <a:rPr lang="zh-TW" altLang="en-US" sz="12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</a:t>
            </a:r>
            <a:r>
              <a:rPr lang="en-US" altLang="zh-TW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-</a:t>
            </a:r>
            <a:r>
              <a:rPr lang="zh-TW" altLang="en-US" sz="12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高雄</a:t>
            </a:r>
            <a:r>
              <a:rPr lang="zh-TW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地區：立志高中、新光高中、中山</a:t>
            </a:r>
            <a:r>
              <a:rPr lang="zh-TW" altLang="en-US" sz="12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工商業務合作</a:t>
            </a:r>
            <a:endParaRPr lang="en-US" altLang="zh-TW" sz="1200" dirty="0" smtClean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zh-TW" sz="12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2019</a:t>
            </a:r>
            <a:r>
              <a:rPr lang="zh-TW" altLang="en-US" sz="12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</a:t>
            </a:r>
            <a:r>
              <a:rPr lang="en-US" altLang="zh-TW" sz="12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-</a:t>
            </a:r>
            <a:r>
              <a:rPr lang="zh-TW" altLang="en-US" sz="12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台中地區：大慶高中締結業務</a:t>
            </a:r>
            <a:endParaRPr lang="en-US" altLang="zh-TW" sz="1200" dirty="0" smtClean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zh-TW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2020~2021</a:t>
            </a:r>
            <a:r>
              <a:rPr lang="zh-TW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</a:t>
            </a:r>
            <a:r>
              <a:rPr lang="en-US" altLang="zh-TW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-</a:t>
            </a:r>
            <a:r>
              <a:rPr lang="zh-TW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新竹地區：世界高中、磐石高中、東泰高中、治平高中業務合作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zh-TW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2022</a:t>
            </a:r>
            <a:r>
              <a:rPr lang="zh-TW" altLang="en-US" sz="12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年：媒合韓國斗源工科大學與台灣明新科技大學業務合作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endParaRPr lang="zh-TW" altLang="en-US" sz="12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eaLnBrk="1" hangingPunct="1"/>
            <a:r>
              <a:rPr lang="zh-TW" altLang="en-US" sz="12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     </a:t>
            </a:r>
            <a:r>
              <a:rPr lang="zh-TW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我們仍在推進與</a:t>
            </a:r>
            <a:r>
              <a:rPr lang="zh-TW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許多高中、大專院校締結</a:t>
            </a:r>
            <a:r>
              <a:rPr lang="zh-TW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合作業務</a:t>
            </a:r>
            <a:endParaRPr lang="zh-TW" altLang="en-US" sz="12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18" name="圖片 1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6" t="27189" r="1691" b="17124"/>
          <a:stretch/>
        </p:blipFill>
        <p:spPr>
          <a:xfrm>
            <a:off x="412474" y="2372621"/>
            <a:ext cx="3177289" cy="119360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4" name="圖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955" y="3236086"/>
            <a:ext cx="1495176" cy="1495176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505030" y="1915125"/>
            <a:ext cx="35854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200" b="1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2022</a:t>
            </a:r>
            <a:r>
              <a:rPr lang="zh-TW" altLang="en-US" sz="1200" b="1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年</a:t>
            </a:r>
            <a:r>
              <a:rPr lang="en-US" altLang="zh-TW" sz="1200" b="1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TW" altLang="en-US" sz="1200" b="1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月</a:t>
            </a:r>
            <a:endParaRPr lang="en-US" altLang="zh-TW" sz="1200" b="1" dirty="0">
              <a:solidFill>
                <a:srgbClr val="262626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TW" altLang="en-US" sz="1200" b="1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韓國</a:t>
            </a:r>
            <a:r>
              <a:rPr lang="zh-TW" altLang="en-US" sz="1200" b="1" dirty="0">
                <a:solidFill>
                  <a:srgbClr val="FFC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斗源工科大學</a:t>
            </a:r>
            <a:r>
              <a:rPr lang="zh-TW" altLang="en-US" sz="1200" b="1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與台灣明新科技大學簽約儀式</a:t>
            </a:r>
            <a:endParaRPr lang="en-US" altLang="zh-TW" sz="1200" b="1" dirty="0">
              <a:solidFill>
                <a:srgbClr val="26262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9" name="圖片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6612" y="3350985"/>
            <a:ext cx="1840852" cy="126537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矩形 1"/>
          <p:cNvSpPr/>
          <p:nvPr/>
        </p:nvSpPr>
        <p:spPr>
          <a:xfrm>
            <a:off x="4460431" y="2421709"/>
            <a:ext cx="223138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/>
              <a:t> </a:t>
            </a:r>
          </a:p>
        </p:txBody>
      </p:sp>
      <p:sp>
        <p:nvSpPr>
          <p:cNvPr id="3" name="矩形 2"/>
          <p:cNvSpPr/>
          <p:nvPr/>
        </p:nvSpPr>
        <p:spPr>
          <a:xfrm>
            <a:off x="4460431" y="2421709"/>
            <a:ext cx="223138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/>
              <a:t> </a:t>
            </a:r>
          </a:p>
        </p:txBody>
      </p:sp>
      <p:sp>
        <p:nvSpPr>
          <p:cNvPr id="4" name="矩形 3"/>
          <p:cNvSpPr/>
          <p:nvPr/>
        </p:nvSpPr>
        <p:spPr>
          <a:xfrm>
            <a:off x="4460431" y="2421709"/>
            <a:ext cx="223138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289714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animBg="1"/>
      <p:bldP spid="15" grpId="0" bldLvl="0" autoUpdateAnimBg="0"/>
      <p:bldP spid="17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>
            <a:grpSpLocks/>
          </p:cNvGrpSpPr>
          <p:nvPr/>
        </p:nvGrpSpPr>
        <p:grpSpPr bwMode="auto">
          <a:xfrm>
            <a:off x="0" y="245270"/>
            <a:ext cx="342900" cy="257175"/>
            <a:chOff x="0" y="0"/>
            <a:chExt cx="457201" cy="285750"/>
          </a:xfrm>
          <a:solidFill>
            <a:srgbClr val="FFC000"/>
          </a:solidFill>
        </p:grpSpPr>
        <p:sp>
          <p:nvSpPr>
            <p:cNvPr id="9" name="矩形 8"/>
            <p:cNvSpPr>
              <a:spLocks noChangeArrowheads="1"/>
            </p:cNvSpPr>
            <p:nvPr/>
          </p:nvSpPr>
          <p:spPr bwMode="auto">
            <a:xfrm>
              <a:off x="0" y="0"/>
              <a:ext cx="342900" cy="2857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0" name="矩形 9"/>
            <p:cNvSpPr>
              <a:spLocks noChangeArrowheads="1"/>
            </p:cNvSpPr>
            <p:nvPr/>
          </p:nvSpPr>
          <p:spPr bwMode="auto">
            <a:xfrm>
              <a:off x="381000" y="0"/>
              <a:ext cx="76201" cy="2857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421481" y="206420"/>
            <a:ext cx="20764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TW" altLang="en-US" sz="1400" b="1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流程與招生資訊</a:t>
            </a:r>
            <a:endParaRPr lang="zh-TW" altLang="en-US" sz="1400" b="1" dirty="0">
              <a:solidFill>
                <a:srgbClr val="26262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AutoShape 18" descr="1130_東泰高中標誌橫式組合-CMYK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4" name="AutoShape 20" descr="1130_東泰高中標誌橫式組合-CMYK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70" name="燕尾形 109"/>
          <p:cNvSpPr/>
          <p:nvPr/>
        </p:nvSpPr>
        <p:spPr>
          <a:xfrm rot="5400000">
            <a:off x="4159990" y="1028639"/>
            <a:ext cx="269960" cy="431936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2">
              <a:solidFill>
                <a:schemeClr val="tx1"/>
              </a:solidFill>
            </a:endParaRPr>
          </a:p>
        </p:txBody>
      </p:sp>
      <p:cxnSp>
        <p:nvCxnSpPr>
          <p:cNvPr id="71" name="直接连接符 110"/>
          <p:cNvCxnSpPr/>
          <p:nvPr/>
        </p:nvCxnSpPr>
        <p:spPr>
          <a:xfrm>
            <a:off x="4294971" y="1460574"/>
            <a:ext cx="3980727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矩形 47"/>
          <p:cNvSpPr>
            <a:spLocks noChangeArrowheads="1"/>
          </p:cNvSpPr>
          <p:nvPr/>
        </p:nvSpPr>
        <p:spPr bwMode="auto">
          <a:xfrm>
            <a:off x="4547654" y="1129203"/>
            <a:ext cx="4114906" cy="284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lvl="0">
              <a:buNone/>
            </a:pPr>
            <a:r>
              <a:rPr lang="zh-TW" altLang="en-US" sz="1400" b="1" dirty="0" smtClean="0"/>
              <a:t>線</a:t>
            </a:r>
            <a:r>
              <a:rPr lang="zh-TW" altLang="en-US" sz="1400" b="1" dirty="0"/>
              <a:t>上韓國留學說明</a:t>
            </a:r>
            <a:r>
              <a:rPr lang="zh-TW" altLang="en-US" sz="1400" b="1" dirty="0" smtClean="0"/>
              <a:t>會</a:t>
            </a:r>
            <a:endParaRPr lang="zh-TW" altLang="en-US" sz="1400" b="1" dirty="0"/>
          </a:p>
        </p:txBody>
      </p:sp>
      <p:sp>
        <p:nvSpPr>
          <p:cNvPr id="78" name="燕尾形 109"/>
          <p:cNvSpPr/>
          <p:nvPr/>
        </p:nvSpPr>
        <p:spPr>
          <a:xfrm rot="5400000">
            <a:off x="4159990" y="1624195"/>
            <a:ext cx="269960" cy="431936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2">
              <a:solidFill>
                <a:schemeClr val="tx1"/>
              </a:solidFill>
            </a:endParaRPr>
          </a:p>
        </p:txBody>
      </p:sp>
      <p:cxnSp>
        <p:nvCxnSpPr>
          <p:cNvPr id="79" name="直接连接符 110"/>
          <p:cNvCxnSpPr/>
          <p:nvPr/>
        </p:nvCxnSpPr>
        <p:spPr>
          <a:xfrm>
            <a:off x="4294971" y="2056130"/>
            <a:ext cx="3980727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矩形 47"/>
          <p:cNvSpPr>
            <a:spLocks noChangeArrowheads="1"/>
          </p:cNvSpPr>
          <p:nvPr/>
        </p:nvSpPr>
        <p:spPr bwMode="auto">
          <a:xfrm>
            <a:off x="4547654" y="1724759"/>
            <a:ext cx="4114906" cy="284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lvl="0">
              <a:buNone/>
            </a:pPr>
            <a:r>
              <a:rPr lang="zh-TW" altLang="en-US" sz="1400" b="1" dirty="0"/>
              <a:t>招生</a:t>
            </a:r>
            <a:endParaRPr lang="zh-TW" altLang="zh-TW" sz="1400" b="1" dirty="0"/>
          </a:p>
        </p:txBody>
      </p:sp>
      <p:sp>
        <p:nvSpPr>
          <p:cNvPr id="38" name="燕尾形 109"/>
          <p:cNvSpPr/>
          <p:nvPr/>
        </p:nvSpPr>
        <p:spPr>
          <a:xfrm rot="5400000">
            <a:off x="4159990" y="2178253"/>
            <a:ext cx="269960" cy="431936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2">
              <a:solidFill>
                <a:schemeClr val="tx1"/>
              </a:solidFill>
            </a:endParaRPr>
          </a:p>
        </p:txBody>
      </p:sp>
      <p:cxnSp>
        <p:nvCxnSpPr>
          <p:cNvPr id="39" name="直接连接符 110"/>
          <p:cNvCxnSpPr/>
          <p:nvPr/>
        </p:nvCxnSpPr>
        <p:spPr>
          <a:xfrm>
            <a:off x="4294971" y="2642088"/>
            <a:ext cx="3980727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矩形 47"/>
          <p:cNvSpPr>
            <a:spLocks noChangeArrowheads="1"/>
          </p:cNvSpPr>
          <p:nvPr/>
        </p:nvSpPr>
        <p:spPr bwMode="auto">
          <a:xfrm>
            <a:off x="4547654" y="2307450"/>
            <a:ext cx="5089598" cy="284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lvl="0">
              <a:buNone/>
            </a:pPr>
            <a:r>
              <a:rPr lang="zh-TW" altLang="en-US" sz="1400" b="1" dirty="0" smtClean="0"/>
              <a:t>入境韓國，準備開學</a:t>
            </a:r>
            <a:endParaRPr lang="zh-TW" altLang="zh-TW" sz="1400" b="1" dirty="0"/>
          </a:p>
        </p:txBody>
      </p:sp>
      <p:grpSp>
        <p:nvGrpSpPr>
          <p:cNvPr id="5" name="群組 4"/>
          <p:cNvGrpSpPr/>
          <p:nvPr/>
        </p:nvGrpSpPr>
        <p:grpSpPr>
          <a:xfrm>
            <a:off x="761164" y="1098627"/>
            <a:ext cx="3065813" cy="3495421"/>
            <a:chOff x="761164" y="1412506"/>
            <a:chExt cx="3065813" cy="3495421"/>
          </a:xfrm>
        </p:grpSpPr>
        <p:sp>
          <p:nvSpPr>
            <p:cNvPr id="68" name="AutoShape 20" descr="1130_東泰高中標誌橫式組合-CMYK.jpg"/>
            <p:cNvSpPr>
              <a:spLocks noChangeAspect="1" noChangeArrowheads="1"/>
            </p:cNvSpPr>
            <p:nvPr/>
          </p:nvSpPr>
          <p:spPr bwMode="auto">
            <a:xfrm>
              <a:off x="3462657" y="2036510"/>
              <a:ext cx="304800" cy="3048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TW" altLang="en-US"/>
            </a:p>
          </p:txBody>
        </p:sp>
        <p:sp>
          <p:nvSpPr>
            <p:cNvPr id="67" name="AutoShape 18" descr="1130_東泰高中標誌橫式組合-CMYK.jpg"/>
            <p:cNvSpPr>
              <a:spLocks noChangeAspect="1" noChangeArrowheads="1"/>
            </p:cNvSpPr>
            <p:nvPr/>
          </p:nvSpPr>
          <p:spPr bwMode="auto">
            <a:xfrm>
              <a:off x="3310257" y="2073817"/>
              <a:ext cx="304800" cy="3048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TW" altLang="en-US"/>
            </a:p>
          </p:txBody>
        </p:sp>
        <p:sp>
          <p:nvSpPr>
            <p:cNvPr id="53" name="圆角矩形 13"/>
            <p:cNvSpPr>
              <a:spLocks noChangeArrowheads="1"/>
            </p:cNvSpPr>
            <p:nvPr/>
          </p:nvSpPr>
          <p:spPr bwMode="auto">
            <a:xfrm>
              <a:off x="838733" y="1955981"/>
              <a:ext cx="1093094" cy="46800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txBody>
            <a:bodyPr anchor="ctr"/>
            <a:lstStyle>
              <a:lvl1pPr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574">
                <a:solidFill>
                  <a:srgbClr val="FFFFFF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54" name="文本框 12"/>
            <p:cNvSpPr>
              <a:spLocks noChangeArrowheads="1"/>
            </p:cNvSpPr>
            <p:nvPr/>
          </p:nvSpPr>
          <p:spPr bwMode="auto">
            <a:xfrm>
              <a:off x="1860993" y="1927931"/>
              <a:ext cx="195758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TW" sz="14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2022</a:t>
              </a:r>
              <a:r>
                <a:rPr lang="zh-TW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年</a:t>
              </a:r>
              <a:endParaRPr lang="en-US" altLang="zh-TW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 algn="ctr" eaLnBrk="1" hangingPunct="1"/>
              <a:r>
                <a:rPr lang="zh-TW" altLang="en-US" sz="140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秋季</a:t>
              </a:r>
              <a:r>
                <a:rPr lang="en-US" altLang="zh-TW" sz="14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9</a:t>
              </a:r>
              <a:r>
                <a:rPr lang="zh-TW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月</a:t>
              </a:r>
            </a:p>
          </p:txBody>
        </p:sp>
        <p:sp>
          <p:nvSpPr>
            <p:cNvPr id="55" name="文本框 12"/>
            <p:cNvSpPr>
              <a:spLocks noChangeArrowheads="1"/>
            </p:cNvSpPr>
            <p:nvPr/>
          </p:nvSpPr>
          <p:spPr bwMode="auto">
            <a:xfrm>
              <a:off x="761164" y="2035652"/>
              <a:ext cx="126502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TW" altLang="en-US" sz="1400" b="1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入學時間</a:t>
              </a:r>
              <a:endParaRPr lang="zh-TW" altLang="en-US" sz="1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8" name="圆角矩形 13"/>
            <p:cNvSpPr>
              <a:spLocks noChangeArrowheads="1"/>
            </p:cNvSpPr>
            <p:nvPr/>
          </p:nvSpPr>
          <p:spPr bwMode="auto">
            <a:xfrm>
              <a:off x="838733" y="3112624"/>
              <a:ext cx="1093094" cy="46800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txBody>
            <a:bodyPr anchor="ctr"/>
            <a:lstStyle>
              <a:lvl1pPr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574">
                <a:solidFill>
                  <a:srgbClr val="FFFFFF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59" name="文本框 12"/>
            <p:cNvSpPr>
              <a:spLocks noChangeArrowheads="1"/>
            </p:cNvSpPr>
            <p:nvPr/>
          </p:nvSpPr>
          <p:spPr bwMode="auto">
            <a:xfrm>
              <a:off x="1860993" y="3092045"/>
              <a:ext cx="1957588" cy="18158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TW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斗源工科大學</a:t>
              </a:r>
            </a:p>
            <a:p>
              <a:pPr algn="ctr" eaLnBrk="1" hangingPunct="1"/>
              <a:r>
                <a:rPr lang="zh-TW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汽車工程</a:t>
              </a:r>
              <a:r>
                <a:rPr lang="zh-TW" altLang="en-US" sz="1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系</a:t>
              </a:r>
              <a:endParaRPr lang="en-US" altLang="zh-TW" sz="1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 algn="ctr" eaLnBrk="1" hangingPunct="1"/>
              <a:r>
                <a:rPr lang="zh-TW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時尚美容學</a:t>
              </a:r>
              <a:r>
                <a:rPr lang="zh-TW" altLang="en-US" sz="1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系</a:t>
              </a:r>
              <a:r>
                <a:rPr lang="en-US" altLang="zh-TW" sz="1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/>
              </a:r>
              <a:br>
                <a:rPr lang="en-US" altLang="zh-TW" sz="1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</a:br>
              <a:r>
                <a:rPr lang="zh-TW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放送演藝學</a:t>
              </a:r>
              <a:r>
                <a:rPr lang="zh-TW" altLang="en-US" sz="1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系</a:t>
              </a:r>
              <a:r>
                <a:rPr lang="en-US" altLang="zh-TW" sz="1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/>
              </a:r>
              <a:br>
                <a:rPr lang="en-US" altLang="zh-TW" sz="1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</a:br>
              <a:r>
                <a:rPr lang="zh-TW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烹飪糕點烘焙科系</a:t>
              </a:r>
            </a:p>
            <a:p>
              <a:pPr algn="ctr" eaLnBrk="1" hangingPunct="1"/>
              <a:endParaRPr lang="zh-TW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 algn="ctr" eaLnBrk="1" hangingPunct="1"/>
              <a:endParaRPr lang="zh-TW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 algn="ctr" eaLnBrk="1" hangingPunct="1"/>
              <a:endParaRPr lang="zh-TW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0" name="文本框 12"/>
            <p:cNvSpPr>
              <a:spLocks noChangeArrowheads="1"/>
            </p:cNvSpPr>
            <p:nvPr/>
          </p:nvSpPr>
          <p:spPr bwMode="auto">
            <a:xfrm>
              <a:off x="761164" y="3186103"/>
              <a:ext cx="126502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TW" altLang="en-US" sz="1400" b="1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招生科系</a:t>
              </a:r>
              <a:endParaRPr lang="zh-TW" altLang="en-US" sz="1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6" name="圆角矩形 13"/>
            <p:cNvSpPr>
              <a:spLocks noChangeArrowheads="1"/>
            </p:cNvSpPr>
            <p:nvPr/>
          </p:nvSpPr>
          <p:spPr bwMode="auto">
            <a:xfrm>
              <a:off x="838733" y="2519267"/>
              <a:ext cx="1093094" cy="46800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txBody>
            <a:bodyPr anchor="ctr"/>
            <a:lstStyle>
              <a:lvl1pPr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574">
                <a:solidFill>
                  <a:srgbClr val="FFFFFF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69" name="文本框 12"/>
            <p:cNvSpPr>
              <a:spLocks noChangeArrowheads="1"/>
            </p:cNvSpPr>
            <p:nvPr/>
          </p:nvSpPr>
          <p:spPr bwMode="auto">
            <a:xfrm>
              <a:off x="1860993" y="2586626"/>
              <a:ext cx="195758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TW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新生 </a:t>
              </a:r>
              <a:r>
                <a:rPr lang="en-US" altLang="zh-TW" sz="14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/ </a:t>
              </a:r>
              <a:r>
                <a:rPr lang="zh-TW" altLang="en-US" sz="1400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插班生</a:t>
              </a:r>
            </a:p>
          </p:txBody>
        </p:sp>
        <p:sp>
          <p:nvSpPr>
            <p:cNvPr id="72" name="文本框 12"/>
            <p:cNvSpPr>
              <a:spLocks noChangeArrowheads="1"/>
            </p:cNvSpPr>
            <p:nvPr/>
          </p:nvSpPr>
          <p:spPr bwMode="auto">
            <a:xfrm>
              <a:off x="761164" y="2592746"/>
              <a:ext cx="126502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TW" altLang="en-US" sz="1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接受身分</a:t>
              </a:r>
            </a:p>
          </p:txBody>
        </p:sp>
        <p:sp>
          <p:nvSpPr>
            <p:cNvPr id="33" name="圆角矩形 13"/>
            <p:cNvSpPr>
              <a:spLocks noChangeArrowheads="1"/>
            </p:cNvSpPr>
            <p:nvPr/>
          </p:nvSpPr>
          <p:spPr bwMode="auto">
            <a:xfrm>
              <a:off x="847129" y="1412506"/>
              <a:ext cx="1093094" cy="46800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txBody>
            <a:bodyPr anchor="ctr"/>
            <a:lstStyle>
              <a:lvl1pPr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ko-KR" altLang="en-US" sz="1574" dirty="0" smtClean="0">
                  <a:solidFill>
                    <a:srgbClr val="FFFFFF"/>
                  </a:solidFill>
                  <a:latin typeface="Calibri" panose="020F0502020204030204" pitchFamily="34" charset="0"/>
                  <a:sym typeface="Calibri" panose="020F0502020204030204" pitchFamily="34" charset="0"/>
                </a:rPr>
                <a:t>ㅋ</a:t>
              </a:r>
              <a:endParaRPr lang="zh-CN" altLang="zh-CN" sz="1574" dirty="0">
                <a:solidFill>
                  <a:srgbClr val="FFFFFF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34" name="文本框 12"/>
            <p:cNvSpPr>
              <a:spLocks noChangeArrowheads="1"/>
            </p:cNvSpPr>
            <p:nvPr/>
          </p:nvSpPr>
          <p:spPr bwMode="auto">
            <a:xfrm>
              <a:off x="1869389" y="1496249"/>
              <a:ext cx="195758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TW" altLang="en-US" sz="140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具高中學歷者</a:t>
              </a:r>
              <a:endParaRPr lang="zh-TW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1" name="文本框 12"/>
            <p:cNvSpPr>
              <a:spLocks noChangeArrowheads="1"/>
            </p:cNvSpPr>
            <p:nvPr/>
          </p:nvSpPr>
          <p:spPr bwMode="auto">
            <a:xfrm>
              <a:off x="769560" y="1492872"/>
              <a:ext cx="126502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TW" altLang="en-US" sz="1400" b="1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申請</a:t>
              </a:r>
              <a:r>
                <a:rPr lang="zh-TW" altLang="en-US" sz="1400" b="1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資格</a:t>
              </a:r>
              <a:endParaRPr lang="zh-TW" altLang="en-US" sz="1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43" name="矩形 42"/>
          <p:cNvSpPr/>
          <p:nvPr/>
        </p:nvSpPr>
        <p:spPr>
          <a:xfrm>
            <a:off x="902550" y="4210861"/>
            <a:ext cx="24910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校內也會提供同學打工機會，</a:t>
            </a:r>
            <a:endParaRPr lang="en-US" altLang="zh-TW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TW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入學後可洽詢校方。</a:t>
            </a:r>
            <a:endParaRPr lang="en-US" altLang="zh-TW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群組 1"/>
          <p:cNvGrpSpPr/>
          <p:nvPr/>
        </p:nvGrpSpPr>
        <p:grpSpPr>
          <a:xfrm>
            <a:off x="3996056" y="3118407"/>
            <a:ext cx="4539117" cy="1428750"/>
            <a:chOff x="3996056" y="3118407"/>
            <a:chExt cx="4539117" cy="1428750"/>
          </a:xfrm>
        </p:grpSpPr>
        <p:pic>
          <p:nvPicPr>
            <p:cNvPr id="36" name="그림 4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54533" y="3118407"/>
              <a:ext cx="2580640" cy="142875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37" name="矩形 36"/>
            <p:cNvSpPr/>
            <p:nvPr/>
          </p:nvSpPr>
          <p:spPr>
            <a:xfrm>
              <a:off x="3996056" y="3345240"/>
              <a:ext cx="1987884" cy="1091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zh-TW" altLang="zh-TW" sz="105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斗源集團財團</a:t>
              </a:r>
              <a:r>
                <a:rPr lang="zh-TW" altLang="zh-TW" sz="105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大學</a:t>
              </a:r>
              <a:r>
                <a:rPr lang="zh-TW" altLang="en-US" sz="105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的</a:t>
              </a:r>
              <a:r>
                <a:rPr lang="en-US" altLang="zh-TW" sz="105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r>
                <a:rPr lang="zh-TW" altLang="zh-TW" sz="105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家</a:t>
              </a:r>
              <a:r>
                <a:rPr lang="zh-TW" altLang="zh-TW" sz="105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企業</a:t>
              </a:r>
              <a:endParaRPr lang="en-US" altLang="zh-TW" sz="105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zh-TW" altLang="zh-TW" sz="105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（斗源</a:t>
              </a:r>
              <a:r>
                <a:rPr lang="zh-TW" altLang="en-US" sz="105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有限公司</a:t>
              </a:r>
              <a:r>
                <a:rPr lang="zh-TW" altLang="zh-TW" sz="105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、</a:t>
              </a:r>
              <a:r>
                <a:rPr lang="zh-TW" altLang="zh-TW" sz="105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斗源空調</a:t>
              </a:r>
              <a:r>
                <a:rPr lang="zh-TW" altLang="zh-TW" sz="105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、</a:t>
              </a:r>
              <a:endParaRPr lang="en-US" altLang="zh-TW" sz="105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zh-TW" altLang="zh-TW" sz="105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斗</a:t>
              </a:r>
              <a:r>
                <a:rPr lang="zh-TW" altLang="zh-TW" sz="105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源重工業、斗源電子</a:t>
              </a:r>
              <a:r>
                <a:rPr lang="zh-TW" altLang="zh-TW" sz="105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、</a:t>
              </a:r>
              <a:endParaRPr lang="en-US" altLang="zh-TW" sz="105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zh-TW" altLang="zh-TW" sz="105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斗</a:t>
              </a:r>
              <a:r>
                <a:rPr lang="zh-TW" altLang="zh-TW" sz="105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源</a:t>
              </a:r>
              <a:r>
                <a:rPr lang="zh-TW" altLang="zh-TW" sz="105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冷氣</a:t>
              </a:r>
              <a:r>
                <a:rPr lang="zh-TW" altLang="en-US" sz="105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）</a:t>
              </a:r>
              <a:r>
                <a:rPr lang="zh-TW" altLang="en-US" sz="105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，</a:t>
              </a:r>
              <a:r>
                <a:rPr lang="zh-TW" altLang="zh-TW" sz="105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及</a:t>
              </a:r>
              <a:r>
                <a:rPr lang="en-US" altLang="zh-TW" sz="105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r>
                <a:rPr lang="zh-TW" altLang="zh-TW" sz="105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家海外法人</a:t>
              </a:r>
              <a:endParaRPr lang="zh-TW" altLang="en-US" sz="10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24109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70" grpId="0" animBg="1"/>
      <p:bldP spid="73" grpId="0"/>
      <p:bldP spid="78" grpId="0" animBg="1"/>
      <p:bldP spid="80" grpId="0"/>
      <p:bldP spid="38" grpId="0" animBg="1"/>
      <p:bldP spid="40" grpId="0"/>
      <p:bldP spid="4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" descr="查看來源圖片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564" y="1436358"/>
            <a:ext cx="2090323" cy="4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组合 7"/>
          <p:cNvGrpSpPr>
            <a:grpSpLocks/>
          </p:cNvGrpSpPr>
          <p:nvPr/>
        </p:nvGrpSpPr>
        <p:grpSpPr bwMode="auto">
          <a:xfrm>
            <a:off x="0" y="245270"/>
            <a:ext cx="342900" cy="257175"/>
            <a:chOff x="0" y="0"/>
            <a:chExt cx="457201" cy="285750"/>
          </a:xfrm>
          <a:solidFill>
            <a:srgbClr val="FFC000"/>
          </a:solidFill>
        </p:grpSpPr>
        <p:sp>
          <p:nvSpPr>
            <p:cNvPr id="9" name="矩形 8"/>
            <p:cNvSpPr>
              <a:spLocks noChangeArrowheads="1"/>
            </p:cNvSpPr>
            <p:nvPr/>
          </p:nvSpPr>
          <p:spPr bwMode="auto">
            <a:xfrm>
              <a:off x="0" y="0"/>
              <a:ext cx="342900" cy="2857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0" name="矩形 9"/>
            <p:cNvSpPr>
              <a:spLocks noChangeArrowheads="1"/>
            </p:cNvSpPr>
            <p:nvPr/>
          </p:nvSpPr>
          <p:spPr bwMode="auto">
            <a:xfrm>
              <a:off x="381000" y="0"/>
              <a:ext cx="76201" cy="2857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421481" y="206420"/>
            <a:ext cx="305613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TW" altLang="en-US" sz="1400" b="1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斗</a:t>
            </a:r>
            <a:r>
              <a:rPr lang="zh-TW" altLang="en-US" sz="1400" b="1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源工科</a:t>
            </a:r>
            <a:r>
              <a:rPr lang="zh-TW" altLang="en-US" sz="1400" b="1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大學簡介</a:t>
            </a:r>
            <a:endParaRPr lang="zh-TW" altLang="en-US" sz="1400" b="1" dirty="0">
              <a:solidFill>
                <a:srgbClr val="26262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093684" y="683290"/>
            <a:ext cx="5471978" cy="1865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TW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　　</a:t>
            </a:r>
            <a:r>
              <a:rPr lang="zh-TW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斗源工科</a:t>
            </a:r>
            <a:r>
              <a:rPr lang="zh-TW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大學是位於韓國京畿道的一所兩年制私立</a:t>
            </a:r>
            <a:r>
              <a:rPr lang="zh-TW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工業大學，設立</a:t>
            </a:r>
            <a:r>
              <a:rPr lang="zh-TW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於</a:t>
            </a:r>
            <a:r>
              <a:rPr lang="en-US" altLang="zh-TW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1993</a:t>
            </a:r>
            <a:r>
              <a:rPr lang="zh-TW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年。履行</a:t>
            </a:r>
            <a:r>
              <a:rPr lang="zh-TW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韓國教育的基本理念，致力於培養國家技術專業人才，以及傳授最尖端、創新的工業知識為教育宗旨</a:t>
            </a:r>
            <a:r>
              <a:rPr lang="zh-TW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。專業包括：機械</a:t>
            </a:r>
            <a:r>
              <a:rPr lang="zh-TW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設計、計算機情報、建築</a:t>
            </a:r>
            <a:r>
              <a:rPr lang="zh-TW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設備、</a:t>
            </a:r>
            <a:r>
              <a:rPr lang="zh-TW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産業設計、經營、兒童福祉、航空服務、觀光</a:t>
            </a:r>
            <a:r>
              <a:rPr lang="zh-TW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經營、</a:t>
            </a:r>
            <a:r>
              <a:rPr lang="zh-TW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幼兒教育</a:t>
            </a:r>
            <a:r>
              <a:rPr lang="zh-TW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等</a:t>
            </a:r>
            <a:r>
              <a:rPr lang="en-US" altLang="zh-TW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TW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zh-TW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制專業；</a:t>
            </a:r>
            <a:r>
              <a:rPr lang="zh-TW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另有電氣、建築設計、信息通信、保健醫療行政等</a:t>
            </a:r>
            <a:r>
              <a:rPr lang="en-US" altLang="zh-TW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TW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年制專業；以及機械工學、展示電子工學、情報通信工學、經營、建築設計等學士學位專業深化課程。</a:t>
            </a:r>
            <a:endParaRPr lang="en-US" altLang="zh-TW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20000"/>
              </a:lnSpc>
            </a:pPr>
            <a:endParaRPr lang="en-US" altLang="zh-TW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學校官網：</a:t>
            </a:r>
            <a:r>
              <a:rPr lang="en-US" altLang="zh-TW" sz="1200" dirty="0"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https://</a:t>
            </a:r>
            <a:r>
              <a:rPr lang="en-US" altLang="zh-TW" sz="1200" dirty="0" smtClean="0"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www.doowon.ac.kr/sites/kr/index.do</a:t>
            </a:r>
            <a:endParaRPr lang="en-US" altLang="zh-TW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群組 2"/>
          <p:cNvGrpSpPr/>
          <p:nvPr/>
        </p:nvGrpSpPr>
        <p:grpSpPr>
          <a:xfrm>
            <a:off x="880957" y="2833182"/>
            <a:ext cx="7432167" cy="1600625"/>
            <a:chOff x="880957" y="2833182"/>
            <a:chExt cx="7432167" cy="1600625"/>
          </a:xfrm>
        </p:grpSpPr>
        <p:sp>
          <p:nvSpPr>
            <p:cNvPr id="34" name="矩形 33"/>
            <p:cNvSpPr/>
            <p:nvPr/>
          </p:nvSpPr>
          <p:spPr>
            <a:xfrm>
              <a:off x="4674972" y="2833182"/>
              <a:ext cx="3179489" cy="253916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>
              <a:spAutoFit/>
            </a:bodyPr>
            <a:lstStyle/>
            <a:p>
              <a:pPr algn="ctr" latinLnBrk="1"/>
              <a:r>
                <a:rPr lang="en-US" altLang="ko-KR" sz="105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DS </a:t>
              </a:r>
              <a:r>
                <a:rPr lang="en-US" altLang="ko-KR" sz="1050" dirty="0" smtClean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GLOBAL</a:t>
              </a:r>
              <a:r>
                <a:rPr lang="zh-TW" altLang="en-US" sz="1050" dirty="0" smtClean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 與</a:t>
              </a:r>
              <a:r>
                <a:rPr lang="zh-TW" altLang="en-US" sz="105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斗源工科</a:t>
              </a:r>
              <a:r>
                <a:rPr lang="zh-TW" altLang="en-US" sz="1050" dirty="0" smtClean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大學</a:t>
              </a:r>
              <a:r>
                <a:rPr lang="ko-KR" altLang="zh-TW" sz="1050" dirty="0" smtClean="0">
                  <a:latin typeface="Microsoft YaHei" panose="020B0503020204020204" pitchFamily="34" charset="-122"/>
                </a:rPr>
                <a:t>締結 </a:t>
              </a:r>
              <a:r>
                <a:rPr lang="en-US" altLang="zh-TW" sz="105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MOU </a:t>
              </a:r>
              <a:endParaRPr lang="zh-TW" altLang="zh-TW" sz="105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pic>
          <p:nvPicPr>
            <p:cNvPr id="25" name="그림 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40191" y="3173807"/>
              <a:ext cx="1872933" cy="126000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31" name="그림 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82097" y="3173807"/>
              <a:ext cx="1811503" cy="126000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35" name="그림 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0957" y="3173807"/>
              <a:ext cx="2596654" cy="126000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36" name="矩形 35"/>
            <p:cNvSpPr/>
            <p:nvPr/>
          </p:nvSpPr>
          <p:spPr>
            <a:xfrm>
              <a:off x="1159846" y="2833182"/>
              <a:ext cx="2038875" cy="253916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>
              <a:spAutoFit/>
            </a:bodyPr>
            <a:lstStyle/>
            <a:p>
              <a:pPr algn="ctr" latinLnBrk="1"/>
              <a:r>
                <a:rPr lang="zh-TW" altLang="en-US" sz="105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至高雄中山工商舉行說明會</a:t>
              </a:r>
              <a:endParaRPr lang="zh-TW" altLang="zh-TW" sz="105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59029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>
            <a:grpSpLocks/>
          </p:cNvGrpSpPr>
          <p:nvPr/>
        </p:nvGrpSpPr>
        <p:grpSpPr bwMode="auto">
          <a:xfrm>
            <a:off x="0" y="245270"/>
            <a:ext cx="342900" cy="257175"/>
            <a:chOff x="0" y="0"/>
            <a:chExt cx="457201" cy="285750"/>
          </a:xfrm>
          <a:solidFill>
            <a:srgbClr val="FFC000"/>
          </a:solidFill>
        </p:grpSpPr>
        <p:sp>
          <p:nvSpPr>
            <p:cNvPr id="9" name="矩形 8"/>
            <p:cNvSpPr>
              <a:spLocks noChangeArrowheads="1"/>
            </p:cNvSpPr>
            <p:nvPr/>
          </p:nvSpPr>
          <p:spPr bwMode="auto">
            <a:xfrm>
              <a:off x="0" y="0"/>
              <a:ext cx="342900" cy="2857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0" name="矩形 9"/>
            <p:cNvSpPr>
              <a:spLocks noChangeArrowheads="1"/>
            </p:cNvSpPr>
            <p:nvPr/>
          </p:nvSpPr>
          <p:spPr bwMode="auto">
            <a:xfrm>
              <a:off x="381000" y="0"/>
              <a:ext cx="76201" cy="2857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421480" y="206420"/>
            <a:ext cx="318233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TW" altLang="en-US" sz="1400" b="1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斗</a:t>
            </a:r>
            <a:r>
              <a:rPr lang="zh-TW" altLang="en-US" sz="1400" b="1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源工科</a:t>
            </a:r>
            <a:r>
              <a:rPr lang="zh-TW" altLang="en-US" sz="1400" b="1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大學簡介</a:t>
            </a:r>
            <a:endParaRPr lang="zh-TW" altLang="en-US" sz="1400" b="1" dirty="0">
              <a:solidFill>
                <a:srgbClr val="26262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997568" y="583900"/>
            <a:ext cx="4568093" cy="20867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TW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　　</a:t>
            </a:r>
            <a:r>
              <a:rPr lang="zh-TW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斗源工科大學建校後，以擁有豐厚投資經費為基礎，發展工業界學科的優秀工業專門大學</a:t>
            </a:r>
            <a:r>
              <a:rPr lang="zh-TW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。營運著引領</a:t>
            </a:r>
            <a:r>
              <a:rPr lang="zh-TW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職業教育的大學特色項目，並獲選與產學相輔相成的產學合作中心大學、與世界水平的專門大學</a:t>
            </a:r>
            <a:r>
              <a:rPr lang="en-US" altLang="zh-TW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(WCC)</a:t>
            </a:r>
            <a:r>
              <a:rPr lang="zh-TW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等成果</a:t>
            </a:r>
            <a:r>
              <a:rPr lang="zh-TW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。透過持續的</a:t>
            </a:r>
            <a:r>
              <a:rPr lang="zh-TW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努力，以創造優秀就業</a:t>
            </a:r>
            <a:r>
              <a:rPr lang="zh-TW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率，不斷</a:t>
            </a:r>
            <a:r>
              <a:rPr lang="zh-TW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提升大學的可持續性。</a:t>
            </a:r>
          </a:p>
          <a:p>
            <a:pPr algn="just">
              <a:lnSpc>
                <a:spcPct val="120000"/>
              </a:lnSpc>
            </a:pPr>
            <a:endParaRPr lang="zh-TW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　　安</a:t>
            </a:r>
            <a:r>
              <a:rPr lang="zh-TW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城校</a:t>
            </a:r>
            <a:r>
              <a:rPr lang="zh-TW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區以</a:t>
            </a:r>
            <a:r>
              <a:rPr lang="zh-TW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培養數位化革新人才與保健醫療</a:t>
            </a:r>
            <a:r>
              <a:rPr lang="zh-TW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人才為首要目標，躍升為</a:t>
            </a:r>
            <a:r>
              <a:rPr lang="en-US" altLang="zh-TW" sz="12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HealthTech</a:t>
            </a:r>
            <a:r>
              <a:rPr lang="zh-TW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校</a:t>
            </a:r>
            <a:r>
              <a:rPr lang="zh-TW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區</a:t>
            </a:r>
            <a:r>
              <a:rPr lang="zh-TW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r>
              <a:rPr lang="zh-TW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坡</a:t>
            </a:r>
            <a:r>
              <a:rPr lang="zh-TW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州校</a:t>
            </a:r>
            <a:r>
              <a:rPr lang="zh-TW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區則是以</a:t>
            </a:r>
            <a:r>
              <a:rPr lang="zh-TW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藝術和工學的</a:t>
            </a:r>
            <a:r>
              <a:rPr lang="zh-TW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結合為主的</a:t>
            </a:r>
            <a:r>
              <a:rPr lang="zh-TW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藝術工科</a:t>
            </a:r>
            <a:r>
              <a:rPr lang="zh-TW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大學作為特色方向，成為</a:t>
            </a:r>
            <a:r>
              <a:rPr lang="en-US" altLang="zh-TW" sz="12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ArtTech</a:t>
            </a:r>
            <a:r>
              <a:rPr lang="zh-TW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校區。</a:t>
            </a:r>
          </a:p>
        </p:txBody>
      </p:sp>
      <p:grpSp>
        <p:nvGrpSpPr>
          <p:cNvPr id="12" name="群組 11"/>
          <p:cNvGrpSpPr/>
          <p:nvPr/>
        </p:nvGrpSpPr>
        <p:grpSpPr>
          <a:xfrm>
            <a:off x="394271" y="2790519"/>
            <a:ext cx="3612604" cy="1706389"/>
            <a:chOff x="394271" y="2790519"/>
            <a:chExt cx="3612604" cy="1706389"/>
          </a:xfrm>
        </p:grpSpPr>
        <p:grpSp>
          <p:nvGrpSpPr>
            <p:cNvPr id="7" name="群組 6"/>
            <p:cNvGrpSpPr/>
            <p:nvPr/>
          </p:nvGrpSpPr>
          <p:grpSpPr>
            <a:xfrm>
              <a:off x="394271" y="2790519"/>
              <a:ext cx="3612604" cy="1706389"/>
              <a:chOff x="394271" y="2790519"/>
              <a:chExt cx="3612604" cy="1706389"/>
            </a:xfrm>
          </p:grpSpPr>
          <p:sp>
            <p:nvSpPr>
              <p:cNvPr id="23" name="文本框 12"/>
              <p:cNvSpPr>
                <a:spLocks noChangeArrowheads="1"/>
              </p:cNvSpPr>
              <p:nvPr/>
            </p:nvSpPr>
            <p:spPr bwMode="auto">
              <a:xfrm>
                <a:off x="1564560" y="3993618"/>
                <a:ext cx="1269492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21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sz="21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sz="21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sz="21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sz="21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1089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1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1089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1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1089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1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1089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1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TW" altLang="en-US" sz="1200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具韓檢３級</a:t>
                </a:r>
                <a:endParaRPr lang="en-US" altLang="zh-TW" sz="12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  <a:p>
                <a:pPr algn="ctr" eaLnBrk="1" hangingPunct="1"/>
                <a:r>
                  <a:rPr lang="zh-TW" altLang="en-US" sz="1200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以上者</a:t>
                </a:r>
                <a:endParaRPr lang="en-US" altLang="zh-TW" sz="12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4" name="AutoShape 18" descr="1130_東泰高中標誌橫式組合-CMYK.jpg"/>
              <p:cNvSpPr>
                <a:spLocks noChangeAspect="1" noChangeArrowheads="1"/>
              </p:cNvSpPr>
              <p:nvPr/>
            </p:nvSpPr>
            <p:spPr bwMode="auto">
              <a:xfrm>
                <a:off x="2943364" y="2856104"/>
                <a:ext cx="304800" cy="30480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TW" altLang="en-US"/>
              </a:p>
            </p:txBody>
          </p:sp>
          <p:sp>
            <p:nvSpPr>
              <p:cNvPr id="26" name="圆角矩形 13"/>
              <p:cNvSpPr>
                <a:spLocks noChangeArrowheads="1"/>
              </p:cNvSpPr>
              <p:nvPr/>
            </p:nvSpPr>
            <p:spPr bwMode="auto">
              <a:xfrm>
                <a:off x="471840" y="2790519"/>
                <a:ext cx="1093094" cy="504000"/>
              </a:xfrm>
              <a:prstGeom prst="roundRect">
                <a:avLst>
                  <a:gd name="adj" fmla="val 50000"/>
                </a:avLst>
              </a:prstGeom>
              <a:solidFill>
                <a:srgbClr val="FFC000"/>
              </a:solidFill>
              <a:ln>
                <a:noFill/>
              </a:ln>
            </p:spPr>
            <p:txBody>
              <a:bodyPr anchor="ctr"/>
              <a:lstStyle>
                <a:lvl1pPr eaLnBrk="0" hangingPunct="0">
                  <a:defRPr sz="21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sz="21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sz="21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sz="21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sz="21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1089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1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1089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1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1089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1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1089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1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zh-CN" sz="1574">
                  <a:solidFill>
                    <a:srgbClr val="FFFFFF"/>
                  </a:solidFill>
                  <a:latin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27" name="文本框 12"/>
              <p:cNvSpPr>
                <a:spLocks noChangeArrowheads="1"/>
              </p:cNvSpPr>
              <p:nvPr/>
            </p:nvSpPr>
            <p:spPr bwMode="auto">
              <a:xfrm>
                <a:off x="1317773" y="2809859"/>
                <a:ext cx="1737792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21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sz="21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sz="21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sz="21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sz="21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1089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1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1089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1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1089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1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1089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1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TW" altLang="en-US" sz="1200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韓國京畿道</a:t>
                </a:r>
              </a:p>
              <a:p>
                <a:pPr algn="ctr" eaLnBrk="1" hangingPunct="1"/>
                <a:r>
                  <a:rPr lang="zh-TW" altLang="en-US" sz="1200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安城市</a:t>
                </a:r>
              </a:p>
            </p:txBody>
          </p:sp>
          <p:sp>
            <p:nvSpPr>
              <p:cNvPr id="28" name="文本框 12"/>
              <p:cNvSpPr>
                <a:spLocks noChangeArrowheads="1"/>
              </p:cNvSpPr>
              <p:nvPr/>
            </p:nvSpPr>
            <p:spPr bwMode="auto">
              <a:xfrm>
                <a:off x="394271" y="2883978"/>
                <a:ext cx="1265024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21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sz="21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sz="21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sz="21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sz="21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1089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1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1089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1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1089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1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1089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1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TW" altLang="en-US" sz="1400" b="1" dirty="0" smtClean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交通位置</a:t>
                </a:r>
                <a:endParaRPr lang="zh-TW" altLang="en-US" sz="1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0" name="圆角矩形 13"/>
              <p:cNvSpPr>
                <a:spLocks noChangeArrowheads="1"/>
              </p:cNvSpPr>
              <p:nvPr/>
            </p:nvSpPr>
            <p:spPr bwMode="auto">
              <a:xfrm>
                <a:off x="499404" y="3992908"/>
                <a:ext cx="1093094" cy="504000"/>
              </a:xfrm>
              <a:prstGeom prst="roundRect">
                <a:avLst>
                  <a:gd name="adj" fmla="val 50000"/>
                </a:avLst>
              </a:prstGeom>
              <a:solidFill>
                <a:srgbClr val="FFC000"/>
              </a:solidFill>
              <a:ln>
                <a:noFill/>
              </a:ln>
            </p:spPr>
            <p:txBody>
              <a:bodyPr anchor="ctr"/>
              <a:lstStyle>
                <a:lvl1pPr eaLnBrk="0" hangingPunct="0">
                  <a:defRPr sz="21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sz="21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sz="21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sz="21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sz="21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1089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1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1089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1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1089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1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1089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1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zh-CN" sz="1574">
                  <a:solidFill>
                    <a:srgbClr val="FFFFFF"/>
                  </a:solidFill>
                  <a:latin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37" name="文本框 12"/>
              <p:cNvSpPr>
                <a:spLocks noChangeArrowheads="1"/>
              </p:cNvSpPr>
              <p:nvPr/>
            </p:nvSpPr>
            <p:spPr bwMode="auto">
              <a:xfrm>
                <a:off x="421835" y="4086367"/>
                <a:ext cx="1265024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21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sz="21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sz="21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sz="21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sz="21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1089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1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1089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1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1089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1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1089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1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TW" altLang="en-US" sz="1400" b="1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獎學金</a:t>
                </a:r>
              </a:p>
            </p:txBody>
          </p:sp>
          <p:sp>
            <p:nvSpPr>
              <p:cNvPr id="38" name="圆角矩形 13"/>
              <p:cNvSpPr>
                <a:spLocks noChangeArrowheads="1"/>
              </p:cNvSpPr>
              <p:nvPr/>
            </p:nvSpPr>
            <p:spPr bwMode="auto">
              <a:xfrm>
                <a:off x="471840" y="3396366"/>
                <a:ext cx="1093094" cy="504000"/>
              </a:xfrm>
              <a:prstGeom prst="roundRect">
                <a:avLst>
                  <a:gd name="adj" fmla="val 50000"/>
                </a:avLst>
              </a:prstGeom>
              <a:solidFill>
                <a:srgbClr val="FFC000"/>
              </a:solidFill>
              <a:ln>
                <a:noFill/>
              </a:ln>
            </p:spPr>
            <p:txBody>
              <a:bodyPr anchor="ctr"/>
              <a:lstStyle>
                <a:lvl1pPr eaLnBrk="0" hangingPunct="0">
                  <a:defRPr sz="21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sz="21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sz="21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sz="21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sz="21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1089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1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1089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1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1089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1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1089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1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zh-CN" sz="1574">
                  <a:solidFill>
                    <a:srgbClr val="FFFFFF"/>
                  </a:solidFill>
                  <a:latin typeface="Calibri" panose="020F0502020204030204" pitchFamily="34" charset="0"/>
                  <a:sym typeface="Calibri" panose="020F0502020204030204" pitchFamily="34" charset="0"/>
                </a:endParaRPr>
              </a:p>
            </p:txBody>
          </p:sp>
          <p:sp>
            <p:nvSpPr>
              <p:cNvPr id="39" name="文本框 12"/>
              <p:cNvSpPr>
                <a:spLocks noChangeArrowheads="1"/>
              </p:cNvSpPr>
              <p:nvPr/>
            </p:nvSpPr>
            <p:spPr bwMode="auto">
              <a:xfrm>
                <a:off x="1631357" y="3376196"/>
                <a:ext cx="2375518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21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sz="21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sz="21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sz="21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sz="21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1089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1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1089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1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1089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1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1089025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sz="21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TW" altLang="en-US" sz="1200" dirty="0" smtClean="0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沒有韓檢成績者，</a:t>
                </a:r>
                <a:endParaRPr lang="en-US" altLang="zh-TW" sz="12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  <a:p>
                <a:pPr eaLnBrk="1" hangingPunct="1"/>
                <a:r>
                  <a:rPr lang="zh-TW" altLang="en-US" sz="1200" dirty="0" smtClean="0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需</a:t>
                </a:r>
                <a:r>
                  <a:rPr lang="zh-TW" altLang="en-US" sz="1200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修習線上韓語</a:t>
                </a:r>
                <a:r>
                  <a:rPr lang="zh-TW" altLang="en-US" sz="1200" dirty="0" smtClean="0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課程</a:t>
                </a:r>
                <a:r>
                  <a:rPr lang="en-US" altLang="zh-TW" sz="1200" dirty="0" smtClean="0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60</a:t>
                </a:r>
                <a:r>
                  <a:rPr lang="zh-TW" altLang="en-US" sz="1200" dirty="0" smtClean="0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小時</a:t>
                </a:r>
                <a:endParaRPr lang="en-US" altLang="zh-TW" sz="12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40" name="文本框 12"/>
            <p:cNvSpPr>
              <a:spLocks noChangeArrowheads="1"/>
            </p:cNvSpPr>
            <p:nvPr/>
          </p:nvSpPr>
          <p:spPr bwMode="auto">
            <a:xfrm>
              <a:off x="394271" y="3489825"/>
              <a:ext cx="126502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TW" altLang="en-US" sz="1400" b="1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入學條</a:t>
              </a:r>
              <a:r>
                <a:rPr lang="zh-TW" altLang="en-US" sz="1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件</a:t>
              </a:r>
            </a:p>
          </p:txBody>
        </p:sp>
      </p:grpSp>
      <p:grpSp>
        <p:nvGrpSpPr>
          <p:cNvPr id="13" name="群組 12"/>
          <p:cNvGrpSpPr/>
          <p:nvPr/>
        </p:nvGrpSpPr>
        <p:grpSpPr>
          <a:xfrm>
            <a:off x="248391" y="798360"/>
            <a:ext cx="4329244" cy="1386231"/>
            <a:chOff x="248391" y="798360"/>
            <a:chExt cx="4329244" cy="1386231"/>
          </a:xfrm>
        </p:grpSpPr>
        <p:pic>
          <p:nvPicPr>
            <p:cNvPr id="32" name="그림 2" descr="실외, 건물, 거리, 리조트이(가) 표시된 사진&#10;&#10;자동 생성된 설명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57623" y="1104591"/>
              <a:ext cx="1629387" cy="108000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33" name="그림 6" descr="잔디, 실외, 하늘, 건물이(가) 표시된 사진&#10;&#10;자동 생성된 설명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391" y="1104591"/>
              <a:ext cx="1966124" cy="108000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34" name="矩形 33"/>
            <p:cNvSpPr/>
            <p:nvPr/>
          </p:nvSpPr>
          <p:spPr>
            <a:xfrm>
              <a:off x="755668" y="798360"/>
              <a:ext cx="3821967" cy="26520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zh-TW" altLang="en-US" sz="105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安城校區本</a:t>
              </a:r>
              <a:r>
                <a:rPr lang="zh-TW" altLang="en-US" sz="105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館　　　　</a:t>
              </a:r>
              <a:r>
                <a:rPr lang="zh-TW" altLang="en-US" sz="105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TW" altLang="en-US" sz="105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　　　坡</a:t>
              </a:r>
              <a:r>
                <a:rPr lang="zh-TW" altLang="en-US" sz="105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州校區本館</a:t>
              </a:r>
              <a:endParaRPr lang="zh-TW" altLang="en-US" sz="105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群組 5"/>
          <p:cNvGrpSpPr/>
          <p:nvPr/>
        </p:nvGrpSpPr>
        <p:grpSpPr>
          <a:xfrm>
            <a:off x="4049780" y="2954316"/>
            <a:ext cx="4543710" cy="1742902"/>
            <a:chOff x="4049780" y="2954316"/>
            <a:chExt cx="4543710" cy="1742902"/>
          </a:xfrm>
        </p:grpSpPr>
        <p:pic>
          <p:nvPicPr>
            <p:cNvPr id="44" name="그림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56804" y="3433267"/>
              <a:ext cx="2236686" cy="126000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45" name="그림 1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49780" y="3437218"/>
              <a:ext cx="2236686" cy="126000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46" name="矩形 45"/>
            <p:cNvSpPr/>
            <p:nvPr/>
          </p:nvSpPr>
          <p:spPr>
            <a:xfrm>
              <a:off x="4160531" y="2954316"/>
              <a:ext cx="2015183" cy="415498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>
              <a:spAutoFit/>
            </a:bodyPr>
            <a:lstStyle/>
            <a:p>
              <a:pPr algn="ctr" latinLnBrk="1"/>
              <a:r>
                <a:rPr lang="zh-TW" altLang="en-US" sz="105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台灣高等學校</a:t>
              </a:r>
              <a:r>
                <a:rPr lang="zh-TW" altLang="en-US" sz="1050" dirty="0" smtClean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、美容協會與斗源工科大學合作交流</a:t>
              </a:r>
              <a:endParaRPr lang="zh-TW" altLang="zh-TW" sz="105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6793417" y="2965241"/>
              <a:ext cx="1363459" cy="415498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>
              <a:spAutoFit/>
            </a:bodyPr>
            <a:lstStyle/>
            <a:p>
              <a:pPr algn="ctr" latinLnBrk="1"/>
              <a:r>
                <a:rPr lang="zh-TW" altLang="en-US" sz="1050" dirty="0" smtClean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高雄市高級中學</a:t>
              </a:r>
              <a:endParaRPr lang="en-US" altLang="zh-TW" sz="1050" dirty="0" smtClean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 algn="ctr" latinLnBrk="1"/>
              <a:r>
                <a:rPr lang="zh-TW" altLang="en-US" sz="1050" dirty="0" smtClean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韓國訪問團</a:t>
              </a:r>
              <a:endParaRPr lang="zh-TW" altLang="zh-TW" sz="105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74785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>
            <a:grpSpLocks/>
          </p:cNvGrpSpPr>
          <p:nvPr/>
        </p:nvGrpSpPr>
        <p:grpSpPr bwMode="auto">
          <a:xfrm>
            <a:off x="0" y="245270"/>
            <a:ext cx="342900" cy="257175"/>
            <a:chOff x="0" y="0"/>
            <a:chExt cx="457201" cy="285750"/>
          </a:xfrm>
          <a:solidFill>
            <a:srgbClr val="FFC000"/>
          </a:solidFill>
        </p:grpSpPr>
        <p:sp>
          <p:nvSpPr>
            <p:cNvPr id="9" name="矩形 8"/>
            <p:cNvSpPr>
              <a:spLocks noChangeArrowheads="1"/>
            </p:cNvSpPr>
            <p:nvPr/>
          </p:nvSpPr>
          <p:spPr bwMode="auto">
            <a:xfrm>
              <a:off x="0" y="0"/>
              <a:ext cx="342900" cy="2857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0" name="矩形 9"/>
            <p:cNvSpPr>
              <a:spLocks noChangeArrowheads="1"/>
            </p:cNvSpPr>
            <p:nvPr/>
          </p:nvSpPr>
          <p:spPr bwMode="auto">
            <a:xfrm>
              <a:off x="381000" y="0"/>
              <a:ext cx="76201" cy="2857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421481" y="206420"/>
            <a:ext cx="20764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TW" altLang="en-US" sz="1400" b="1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招生</a:t>
            </a:r>
            <a:r>
              <a:rPr lang="zh-TW" altLang="en-US" sz="1400" b="1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科系</a:t>
            </a:r>
          </a:p>
        </p:txBody>
      </p:sp>
      <p:sp>
        <p:nvSpPr>
          <p:cNvPr id="15" name="圆角矩形 13"/>
          <p:cNvSpPr>
            <a:spLocks noChangeArrowheads="1"/>
          </p:cNvSpPr>
          <p:nvPr/>
        </p:nvSpPr>
        <p:spPr bwMode="auto">
          <a:xfrm>
            <a:off x="2902608" y="789876"/>
            <a:ext cx="1962469" cy="66443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txBody>
          <a:bodyPr anchor="ctr"/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1574">
              <a:solidFill>
                <a:srgbClr val="FFFFFF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5" name="文本框 12"/>
          <p:cNvSpPr>
            <a:spLocks noChangeArrowheads="1"/>
          </p:cNvSpPr>
          <p:nvPr/>
        </p:nvSpPr>
        <p:spPr bwMode="auto">
          <a:xfrm>
            <a:off x="2358628" y="886306"/>
            <a:ext cx="3066185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15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汽車工程系</a:t>
            </a:r>
            <a:r>
              <a:rPr lang="en-US" altLang="zh-TW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(</a:t>
            </a:r>
            <a:r>
              <a:rPr lang="zh-TW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兩年制</a:t>
            </a:r>
            <a:r>
              <a:rPr lang="en-US" altLang="zh-TW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)</a:t>
            </a:r>
            <a:endParaRPr lang="en-US" altLang="ko-KR" sz="1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 eaLnBrk="1" hangingPunct="1"/>
            <a:r>
              <a:rPr lang="ko-KR" altLang="en-US" sz="12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자동차과</a:t>
            </a:r>
            <a:endParaRPr lang="zh-TW" altLang="en-US" sz="12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89397" y="1595039"/>
            <a:ext cx="636216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TW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　</a:t>
            </a:r>
            <a:r>
              <a:rPr lang="zh-TW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　斗源工科大學汽車系以韓國產汽車</a:t>
            </a:r>
            <a:r>
              <a:rPr lang="zh-TW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為</a:t>
            </a:r>
            <a:r>
              <a:rPr lang="zh-TW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基礎</a:t>
            </a:r>
            <a:r>
              <a:rPr lang="zh-TW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TW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且</a:t>
            </a:r>
            <a:r>
              <a:rPr lang="zh-TW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校內具有汽車相關國家考試級最新設備及</a:t>
            </a:r>
            <a:r>
              <a:rPr lang="zh-TW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考場</a:t>
            </a:r>
            <a:r>
              <a:rPr lang="zh-TW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TW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培育</a:t>
            </a:r>
            <a:r>
              <a:rPr lang="zh-TW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出眾多汽車服務、汽車設計領域的專業人才。透過與各大汽車企業產學</a:t>
            </a:r>
            <a:r>
              <a:rPr lang="zh-TW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合作</a:t>
            </a:r>
            <a:r>
              <a:rPr lang="zh-TW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TW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使</a:t>
            </a:r>
            <a:r>
              <a:rPr lang="zh-TW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學生充分了解汽車產業的變化</a:t>
            </a:r>
            <a:r>
              <a:rPr lang="en-US" altLang="zh-TW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TW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並實際應對與學習最新的技術。随著地球暖化、各國環保意識</a:t>
            </a:r>
            <a:r>
              <a:rPr lang="zh-TW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抬頭，未來</a:t>
            </a:r>
            <a:r>
              <a:rPr lang="zh-TW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混合動力車輛、電動汽車、太陽能汽車將成為</a:t>
            </a:r>
            <a:r>
              <a:rPr lang="zh-TW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趨勢</a:t>
            </a:r>
            <a:r>
              <a:rPr lang="zh-TW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TW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為此</a:t>
            </a:r>
            <a:r>
              <a:rPr lang="zh-TW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也開設了許多相關課程</a:t>
            </a:r>
            <a:r>
              <a:rPr lang="zh-TW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TW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20000"/>
              </a:lnSpc>
            </a:pPr>
            <a:endParaRPr lang="en-US" altLang="zh-TW" sz="12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教師</a:t>
            </a:r>
            <a:r>
              <a:rPr lang="zh-TW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陣容：</a:t>
            </a:r>
            <a:endParaRPr lang="en-US" altLang="zh-TW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高麗大學 機械工程博士</a:t>
            </a:r>
            <a:r>
              <a:rPr lang="en-US" altLang="zh-TW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ko-KR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이상훈</a:t>
            </a:r>
            <a:r>
              <a:rPr lang="zh-TW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教授</a:t>
            </a:r>
            <a:endParaRPr lang="en-US" altLang="zh-TW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多名教授曾任職於韓國現代汽車核心供應商（</a:t>
            </a:r>
            <a:r>
              <a:rPr lang="en-US" altLang="zh-TW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DOOWON</a:t>
            </a:r>
            <a:r>
              <a:rPr lang="zh-TW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TW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20000"/>
              </a:lnSpc>
            </a:pPr>
            <a:endParaRPr lang="en-US" altLang="zh-TW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就業相關企業：</a:t>
            </a:r>
            <a:endParaRPr lang="en-US" altLang="zh-TW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群組 3"/>
          <p:cNvGrpSpPr/>
          <p:nvPr/>
        </p:nvGrpSpPr>
        <p:grpSpPr>
          <a:xfrm>
            <a:off x="7003479" y="623156"/>
            <a:ext cx="1620001" cy="4079501"/>
            <a:chOff x="7003479" y="623156"/>
            <a:chExt cx="1620001" cy="4079501"/>
          </a:xfrm>
        </p:grpSpPr>
        <p:pic>
          <p:nvPicPr>
            <p:cNvPr id="12" name="Picture 2" descr="https://car.doowon.ac.kr:8443/download?file=car%2Fboard%2Ff3d57108a23247dd852ec320783e88fe.jpg&amp;name=%EC%9D%B8%EC%A6%9D%EC%8B%9C%ED%97%98%EC%9E%A5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03480" y="3485970"/>
              <a:ext cx="1620000" cy="1216687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/>
          </p:spPr>
        </p:pic>
        <p:pic>
          <p:nvPicPr>
            <p:cNvPr id="14" name="Picture 6" descr="https://car.doowon.ac.kr:8443/download?file=car%2Fboard%2F2c952bd3959145f69c9d72ecd17985da.jpg&amp;name=2206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03479" y="1950006"/>
              <a:ext cx="1620000" cy="1216687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/>
          </p:spPr>
        </p:pic>
        <p:pic>
          <p:nvPicPr>
            <p:cNvPr id="1026" name="Picture 2" descr="종합실습실 A004호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03479" y="623156"/>
              <a:ext cx="1620000" cy="1016471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/>
          </p:spPr>
        </p:pic>
      </p:grpSp>
      <p:grpSp>
        <p:nvGrpSpPr>
          <p:cNvPr id="3" name="群組 2"/>
          <p:cNvGrpSpPr/>
          <p:nvPr/>
        </p:nvGrpSpPr>
        <p:grpSpPr>
          <a:xfrm>
            <a:off x="2035939" y="3538166"/>
            <a:ext cx="3388874" cy="648000"/>
            <a:chOff x="2126092" y="3941315"/>
            <a:chExt cx="3388874" cy="648000"/>
          </a:xfrm>
        </p:grpSpPr>
        <p:pic>
          <p:nvPicPr>
            <p:cNvPr id="1028" name="Picture 4" descr="https://o.remove.bg/downloads/b137164b-7b51-4e00-9d30-6c4c84d2c7f3/image-removebg-preview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92761" y="3941315"/>
              <a:ext cx="71723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https://o.remove.bg/downloads/92200a10-e39c-4726-a5cf-7ac0535e703b/image-removebg-preview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26092" y="4013315"/>
              <a:ext cx="645378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2" name="Picture 8" descr="Lexus - Wikipedia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63159" y="4013315"/>
              <a:ext cx="751807" cy="46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6" name="Picture 12" descr="https://o.remove.bg/downloads/9fb61f7c-8096-4440-b031-dd89ba157581/image-removebg-preview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18999" y="3941315"/>
              <a:ext cx="1198889" cy="64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" name="矩形 4"/>
          <p:cNvSpPr/>
          <p:nvPr/>
        </p:nvSpPr>
        <p:spPr>
          <a:xfrm>
            <a:off x="1079713" y="4320909"/>
            <a:ext cx="5181531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2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華康新綜藝體W5" panose="040B0509000000000000" pitchFamily="81" charset="-120"/>
                <a:ea typeface="華康新綜藝體W5" panose="040B0509000000000000" pitchFamily="81" charset="-120"/>
              </a:rPr>
              <a:t>無人</a:t>
            </a:r>
            <a:r>
              <a:rPr lang="zh-TW" altLang="en-US" sz="20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華康新綜藝體W5" panose="040B0509000000000000" pitchFamily="81" charset="-120"/>
                <a:ea typeface="華康新綜藝體W5" panose="040B0509000000000000" pitchFamily="81" charset="-120"/>
              </a:rPr>
              <a:t>駕駛汽車和電動車</a:t>
            </a:r>
            <a:r>
              <a:rPr lang="en-US" altLang="zh-TW" sz="20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華康新綜藝體W5" panose="040B0509000000000000" pitchFamily="81" charset="-120"/>
                <a:ea typeface="華康新綜藝體W5" panose="040B0509000000000000" pitchFamily="81" charset="-120"/>
              </a:rPr>
              <a:t>/</a:t>
            </a:r>
            <a:r>
              <a:rPr lang="zh-TW" altLang="en-US" sz="20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華康新綜藝體W5" panose="040B0509000000000000" pitchFamily="81" charset="-120"/>
                <a:ea typeface="華康新綜藝體W5" panose="040B0509000000000000" pitchFamily="81" charset="-120"/>
              </a:rPr>
              <a:t>內燃汽車的領頭</a:t>
            </a:r>
            <a:r>
              <a:rPr lang="zh-TW" altLang="en-US" sz="20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華康新綜藝體W5" panose="040B0509000000000000" pitchFamily="81" charset="-120"/>
                <a:ea typeface="華康新綜藝體W5" panose="040B0509000000000000" pitchFamily="81" charset="-120"/>
              </a:rPr>
              <a:t>羊</a:t>
            </a:r>
            <a:endParaRPr lang="zh-TW" altLang="en-US" sz="2000" b="1" cap="none" spc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  <a:latin typeface="華康新綜藝體W5" panose="040B0509000000000000" pitchFamily="81" charset="-120"/>
              <a:ea typeface="華康新綜藝體W5" panose="040B0509000000000000" pitchFamily="81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55381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 bldLvl="0" animBg="1" autoUpdateAnimBg="0"/>
      <p:bldP spid="25" grpId="0"/>
      <p:bldP spid="2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>
            <a:grpSpLocks/>
          </p:cNvGrpSpPr>
          <p:nvPr/>
        </p:nvGrpSpPr>
        <p:grpSpPr bwMode="auto">
          <a:xfrm>
            <a:off x="0" y="245270"/>
            <a:ext cx="342900" cy="257175"/>
            <a:chOff x="0" y="0"/>
            <a:chExt cx="457201" cy="285750"/>
          </a:xfrm>
          <a:solidFill>
            <a:srgbClr val="FFC000"/>
          </a:solidFill>
        </p:grpSpPr>
        <p:sp>
          <p:nvSpPr>
            <p:cNvPr id="9" name="矩形 8"/>
            <p:cNvSpPr>
              <a:spLocks noChangeArrowheads="1"/>
            </p:cNvSpPr>
            <p:nvPr/>
          </p:nvSpPr>
          <p:spPr bwMode="auto">
            <a:xfrm>
              <a:off x="0" y="0"/>
              <a:ext cx="342900" cy="2857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0" name="矩形 9"/>
            <p:cNvSpPr>
              <a:spLocks noChangeArrowheads="1"/>
            </p:cNvSpPr>
            <p:nvPr/>
          </p:nvSpPr>
          <p:spPr bwMode="auto">
            <a:xfrm>
              <a:off x="381000" y="0"/>
              <a:ext cx="76201" cy="2857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421481" y="206420"/>
            <a:ext cx="20764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TW" altLang="en-US" sz="1400" b="1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招生</a:t>
            </a:r>
            <a:r>
              <a:rPr lang="zh-TW" altLang="en-US" sz="1400" b="1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科系</a:t>
            </a:r>
          </a:p>
        </p:txBody>
      </p:sp>
      <p:sp>
        <p:nvSpPr>
          <p:cNvPr id="15" name="圆角矩形 13"/>
          <p:cNvSpPr>
            <a:spLocks noChangeArrowheads="1"/>
          </p:cNvSpPr>
          <p:nvPr/>
        </p:nvSpPr>
        <p:spPr bwMode="auto">
          <a:xfrm>
            <a:off x="3648929" y="790376"/>
            <a:ext cx="1800000" cy="666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txBody>
          <a:bodyPr anchor="ctr"/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1574">
              <a:solidFill>
                <a:srgbClr val="FFFFFF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5" name="文本框 12"/>
          <p:cNvSpPr>
            <a:spLocks noChangeArrowheads="1"/>
          </p:cNvSpPr>
          <p:nvPr/>
        </p:nvSpPr>
        <p:spPr bwMode="auto">
          <a:xfrm>
            <a:off x="3648929" y="868428"/>
            <a:ext cx="1800000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15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時尚</a:t>
            </a:r>
            <a:r>
              <a:rPr lang="ko-KR" altLang="en-US" sz="15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美容學系</a:t>
            </a:r>
            <a:endParaRPr lang="ko-KR" altLang="en-US" sz="15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 eaLnBrk="1" hangingPunct="1"/>
            <a:r>
              <a:rPr lang="ko-KR" altLang="en-US" sz="12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뷰티아트과</a:t>
            </a:r>
            <a:endParaRPr lang="en-US" altLang="ko-KR" sz="12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719668" y="1667880"/>
            <a:ext cx="7967132" cy="164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TW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　　在</a:t>
            </a:r>
            <a:r>
              <a:rPr lang="zh-TW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學習</a:t>
            </a:r>
            <a:r>
              <a:rPr lang="zh-TW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專業化、多元化、全球化急劇變化的時代，現代人對美容美髮的關注度逐漸提高，為因應該趨勢開設了反映流行</a:t>
            </a:r>
            <a:r>
              <a:rPr lang="zh-TW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趨勢並創造</a:t>
            </a:r>
            <a:r>
              <a:rPr lang="zh-TW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帥氣與美麗的化妝師課程；打造健康與美麗肌膚的護膚療法課程；展現個性髮型的髮型設計師課程</a:t>
            </a:r>
            <a:r>
              <a:rPr lang="zh-TW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；將韓國美容推向世界的美容診所助理人員課程；</a:t>
            </a:r>
            <a:r>
              <a:rPr lang="en-US" altLang="zh-TW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K-Beauty</a:t>
            </a:r>
            <a:r>
              <a:rPr lang="zh-TW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美</a:t>
            </a:r>
            <a:r>
              <a:rPr lang="zh-TW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甲藝術家課程等</a:t>
            </a:r>
            <a:r>
              <a:rPr lang="zh-TW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，藉由這些課程培養出多方面的美容專業人才。並通過</a:t>
            </a:r>
            <a:r>
              <a:rPr lang="zh-TW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與影視系列相關的系統教育課程運營，和優秀產業企業的產學合作，實現影視美容造型師的夢想</a:t>
            </a:r>
            <a:r>
              <a:rPr lang="zh-TW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TW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20000"/>
              </a:lnSpc>
            </a:pPr>
            <a:r>
              <a:rPr lang="en-US" altLang="zh-TW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TW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彩妝</a:t>
            </a:r>
            <a:r>
              <a:rPr lang="zh-TW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專業</a:t>
            </a:r>
            <a:r>
              <a:rPr lang="zh-TW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TW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致力</a:t>
            </a:r>
            <a:r>
              <a:rPr lang="zh-TW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培養 具備分析情況和目的，並設計符合形象和角色的化妝設計、表演及影視化妝、特殊化妝等專業彩妝師。</a:t>
            </a:r>
          </a:p>
          <a:p>
            <a:pPr algn="just">
              <a:lnSpc>
                <a:spcPct val="120000"/>
              </a:lnSpc>
            </a:pPr>
            <a:r>
              <a:rPr lang="en-US" altLang="zh-TW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TW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表演影視造型</a:t>
            </a:r>
            <a:r>
              <a:rPr lang="zh-TW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專業</a:t>
            </a:r>
            <a:r>
              <a:rPr lang="zh-TW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TW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培養</a:t>
            </a:r>
            <a:r>
              <a:rPr lang="zh-TW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時尚設計、時尚企劃及演出、道具與髮型等時尚整體造型專家。 </a:t>
            </a:r>
          </a:p>
        </p:txBody>
      </p:sp>
      <p:grpSp>
        <p:nvGrpSpPr>
          <p:cNvPr id="3" name="群組 2"/>
          <p:cNvGrpSpPr/>
          <p:nvPr/>
        </p:nvGrpSpPr>
        <p:grpSpPr>
          <a:xfrm>
            <a:off x="1311442" y="3428658"/>
            <a:ext cx="6783583" cy="1224000"/>
            <a:chOff x="1318958" y="3701787"/>
            <a:chExt cx="6783583" cy="1224000"/>
          </a:xfrm>
        </p:grpSpPr>
        <p:pic>
          <p:nvPicPr>
            <p:cNvPr id="12" name="그림 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15236" y="3701787"/>
              <a:ext cx="1748282" cy="122400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13" name="그림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73341" y="3701787"/>
              <a:ext cx="1829200" cy="122400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14" name="그림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18958" y="3701787"/>
              <a:ext cx="2786455" cy="122400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</p:grpSp>
    </p:spTree>
    <p:extLst>
      <p:ext uri="{BB962C8B-B14F-4D97-AF65-F5344CB8AC3E}">
        <p14:creationId xmlns:p14="http://schemas.microsoft.com/office/powerpoint/2010/main" val="2122801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 bldLvl="0" animBg="1" autoUpdateAnimBg="0"/>
      <p:bldP spid="25" grpId="0" bldLvl="0" autoUpdateAnimBg="0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>
            <a:grpSpLocks/>
          </p:cNvGrpSpPr>
          <p:nvPr/>
        </p:nvGrpSpPr>
        <p:grpSpPr bwMode="auto">
          <a:xfrm>
            <a:off x="0" y="245270"/>
            <a:ext cx="342900" cy="257175"/>
            <a:chOff x="0" y="0"/>
            <a:chExt cx="457201" cy="285750"/>
          </a:xfrm>
          <a:solidFill>
            <a:srgbClr val="FFC000"/>
          </a:solidFill>
        </p:grpSpPr>
        <p:sp>
          <p:nvSpPr>
            <p:cNvPr id="9" name="矩形 8"/>
            <p:cNvSpPr>
              <a:spLocks noChangeArrowheads="1"/>
            </p:cNvSpPr>
            <p:nvPr/>
          </p:nvSpPr>
          <p:spPr bwMode="auto">
            <a:xfrm>
              <a:off x="0" y="0"/>
              <a:ext cx="342900" cy="2857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0" name="矩形 9"/>
            <p:cNvSpPr>
              <a:spLocks noChangeArrowheads="1"/>
            </p:cNvSpPr>
            <p:nvPr/>
          </p:nvSpPr>
          <p:spPr bwMode="auto">
            <a:xfrm>
              <a:off x="381000" y="0"/>
              <a:ext cx="76201" cy="2857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421481" y="206420"/>
            <a:ext cx="20764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TW" altLang="en-US" sz="1400" b="1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招生</a:t>
            </a:r>
            <a:r>
              <a:rPr lang="zh-TW" altLang="en-US" sz="1400" b="1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科系</a:t>
            </a:r>
          </a:p>
        </p:txBody>
      </p:sp>
      <p:sp>
        <p:nvSpPr>
          <p:cNvPr id="15" name="圆角矩形 13"/>
          <p:cNvSpPr>
            <a:spLocks noChangeArrowheads="1"/>
          </p:cNvSpPr>
          <p:nvPr/>
        </p:nvSpPr>
        <p:spPr bwMode="auto">
          <a:xfrm>
            <a:off x="3648929" y="802099"/>
            <a:ext cx="1800000" cy="666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txBody>
          <a:bodyPr anchor="ctr"/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1574">
              <a:solidFill>
                <a:srgbClr val="FFFFFF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5" name="文本框 12"/>
          <p:cNvSpPr>
            <a:spLocks noChangeArrowheads="1"/>
          </p:cNvSpPr>
          <p:nvPr/>
        </p:nvSpPr>
        <p:spPr bwMode="auto">
          <a:xfrm>
            <a:off x="3648930" y="853257"/>
            <a:ext cx="1800000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ko-KR" altLang="en-US" sz="15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放送</a:t>
            </a:r>
            <a:r>
              <a:rPr lang="zh-TW" altLang="en-US" sz="15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影像</a:t>
            </a:r>
            <a:r>
              <a:rPr lang="zh-TW" altLang="en-US" sz="15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藝術</a:t>
            </a:r>
            <a:r>
              <a:rPr lang="ko-KR" altLang="en-US" sz="15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學系</a:t>
            </a:r>
            <a:endParaRPr lang="ko-KR" altLang="en-US" sz="15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 eaLnBrk="1" hangingPunct="1"/>
            <a:r>
              <a:rPr lang="ko-KR" altLang="en-US" sz="12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공연영상예술학부</a:t>
            </a:r>
            <a:endParaRPr lang="en-US" altLang="ko-KR" sz="12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381045" y="1679603"/>
            <a:ext cx="6411428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TW" altLang="en-US" sz="1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　　</a:t>
            </a:r>
            <a:r>
              <a:rPr lang="zh-TW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斗源工科大學放送影像藝術學</a:t>
            </a:r>
            <a:r>
              <a:rPr lang="zh-TW" altLang="en-US" sz="1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系著重於</a:t>
            </a:r>
            <a:r>
              <a:rPr lang="zh-TW" altLang="en-US" sz="1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培養</a:t>
            </a:r>
            <a:r>
              <a:rPr lang="zh-TW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引領</a:t>
            </a:r>
            <a:r>
              <a:rPr lang="en-US" altLang="zh-TW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21</a:t>
            </a:r>
            <a:r>
              <a:rPr lang="zh-TW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世紀新文化時代</a:t>
            </a:r>
            <a:r>
              <a:rPr lang="zh-TW" altLang="en-US" sz="1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en-US" altLang="zh-TW" sz="1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TW" altLang="en-US" sz="1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無限</a:t>
            </a:r>
            <a:r>
              <a:rPr lang="zh-TW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潛力的綜合</a:t>
            </a:r>
            <a:r>
              <a:rPr lang="zh-TW" altLang="en-US" sz="1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藝人</a:t>
            </a:r>
            <a:r>
              <a:rPr lang="en-US" altLang="zh-TW" sz="1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TW" altLang="en-US" sz="1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，並引領</a:t>
            </a:r>
            <a:r>
              <a:rPr lang="en-US" altLang="zh-TW" sz="1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TW" altLang="en-US" sz="1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新</a:t>
            </a:r>
            <a:r>
              <a:rPr lang="zh-TW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韓</a:t>
            </a:r>
            <a:r>
              <a:rPr lang="zh-TW" altLang="en-US" sz="1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流</a:t>
            </a:r>
            <a:r>
              <a:rPr lang="en-US" altLang="zh-TW" sz="1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TW" altLang="en-US" sz="1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。透過具有系統的實際技能教育</a:t>
            </a:r>
            <a:r>
              <a:rPr lang="zh-TW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，以培養具備專業性的專業演藝</a:t>
            </a:r>
            <a:r>
              <a:rPr lang="zh-TW" altLang="en-US" sz="1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人才為目標。以</a:t>
            </a:r>
            <a:r>
              <a:rPr lang="zh-TW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對素養和理論、</a:t>
            </a:r>
            <a:r>
              <a:rPr lang="zh-TW" altLang="en-US" sz="1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產業與文化理解為基礎，提供實用又具創意</a:t>
            </a:r>
            <a:r>
              <a:rPr lang="zh-TW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的教育</a:t>
            </a:r>
            <a:r>
              <a:rPr lang="zh-TW" altLang="en-US" sz="1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項目，培養</a:t>
            </a:r>
            <a:r>
              <a:rPr lang="zh-TW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廣播、電影、演出</a:t>
            </a:r>
            <a:r>
              <a:rPr lang="zh-TW" altLang="en-US" sz="1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、大</a:t>
            </a:r>
            <a:r>
              <a:rPr lang="zh-TW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眾</a:t>
            </a:r>
            <a:r>
              <a:rPr lang="zh-TW" altLang="en-US" sz="1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音樂</a:t>
            </a:r>
            <a:r>
              <a:rPr lang="zh-TW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等多個</a:t>
            </a:r>
            <a:r>
              <a:rPr lang="zh-TW" altLang="en-US" sz="1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領域的多元性演藝人才。</a:t>
            </a:r>
            <a:endParaRPr lang="zh-TW" altLang="en-US" sz="1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群組 2"/>
          <p:cNvGrpSpPr/>
          <p:nvPr/>
        </p:nvGrpSpPr>
        <p:grpSpPr>
          <a:xfrm>
            <a:off x="1406219" y="3097833"/>
            <a:ext cx="6773304" cy="1260000"/>
            <a:chOff x="1406219" y="3097833"/>
            <a:chExt cx="6773304" cy="1260000"/>
          </a:xfrm>
        </p:grpSpPr>
        <p:pic>
          <p:nvPicPr>
            <p:cNvPr id="1026" name="Picture 2" descr="젊은 연극제 공연사진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30210" y="3097833"/>
              <a:ext cx="2249313" cy="126000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방송연예 무대실습실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48929" y="3097833"/>
              <a:ext cx="2008125" cy="126000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RACHEL HALL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6219" y="3097833"/>
              <a:ext cx="2008125" cy="126000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979038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 bldLvl="0" animBg="1" autoUpdateAnimBg="0"/>
      <p:bldP spid="25" grpId="0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>
            <a:grpSpLocks/>
          </p:cNvGrpSpPr>
          <p:nvPr/>
        </p:nvGrpSpPr>
        <p:grpSpPr bwMode="auto">
          <a:xfrm>
            <a:off x="0" y="245270"/>
            <a:ext cx="342900" cy="257175"/>
            <a:chOff x="0" y="0"/>
            <a:chExt cx="457201" cy="285750"/>
          </a:xfrm>
          <a:solidFill>
            <a:srgbClr val="FFC000"/>
          </a:solidFill>
        </p:grpSpPr>
        <p:sp>
          <p:nvSpPr>
            <p:cNvPr id="9" name="矩形 8"/>
            <p:cNvSpPr>
              <a:spLocks noChangeArrowheads="1"/>
            </p:cNvSpPr>
            <p:nvPr/>
          </p:nvSpPr>
          <p:spPr bwMode="auto">
            <a:xfrm>
              <a:off x="0" y="0"/>
              <a:ext cx="342900" cy="2857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0" name="矩形 9"/>
            <p:cNvSpPr>
              <a:spLocks noChangeArrowheads="1"/>
            </p:cNvSpPr>
            <p:nvPr/>
          </p:nvSpPr>
          <p:spPr bwMode="auto">
            <a:xfrm>
              <a:off x="381000" y="0"/>
              <a:ext cx="76201" cy="2857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421481" y="206420"/>
            <a:ext cx="20764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TW" altLang="en-US" sz="1400" b="1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招生</a:t>
            </a:r>
            <a:r>
              <a:rPr lang="zh-TW" altLang="en-US" sz="1400" b="1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科系</a:t>
            </a:r>
          </a:p>
        </p:txBody>
      </p:sp>
      <p:sp>
        <p:nvSpPr>
          <p:cNvPr id="15" name="圆角矩形 13"/>
          <p:cNvSpPr>
            <a:spLocks noChangeArrowheads="1"/>
          </p:cNvSpPr>
          <p:nvPr/>
        </p:nvSpPr>
        <p:spPr bwMode="auto">
          <a:xfrm>
            <a:off x="3645877" y="790376"/>
            <a:ext cx="2033872" cy="666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txBody>
          <a:bodyPr anchor="ctr"/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1574">
              <a:solidFill>
                <a:srgbClr val="FFFFFF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5" name="文本框 12"/>
          <p:cNvSpPr>
            <a:spLocks noChangeArrowheads="1"/>
          </p:cNvSpPr>
          <p:nvPr/>
        </p:nvSpPr>
        <p:spPr bwMode="auto">
          <a:xfrm>
            <a:off x="3188678" y="868428"/>
            <a:ext cx="2930768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089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15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烹飪糕點烘焙</a:t>
            </a:r>
            <a:r>
              <a:rPr lang="zh-TW" altLang="en-US" sz="15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科系</a:t>
            </a:r>
            <a:endParaRPr lang="en-US" altLang="zh-TW" sz="1500" b="1" dirty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 eaLnBrk="1" hangingPunct="1"/>
            <a:r>
              <a:rPr lang="ko-KR" altLang="en-US" sz="12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조리제과제빵학부</a:t>
            </a:r>
            <a:endParaRPr lang="en-US" altLang="ko-KR" sz="12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09282" y="2136797"/>
            <a:ext cx="3177297" cy="19924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TW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　</a:t>
            </a:r>
            <a:r>
              <a:rPr lang="zh-TW" altLang="en-US" sz="1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　為了</a:t>
            </a:r>
            <a:r>
              <a:rPr lang="zh-TW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擴大選擇專業的</a:t>
            </a:r>
            <a:r>
              <a:rPr lang="zh-TW" altLang="en-US" sz="1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機會，更</a:t>
            </a:r>
            <a:r>
              <a:rPr lang="zh-TW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能系統化的為未來發展方向及就業、創業準備</a:t>
            </a:r>
            <a:r>
              <a:rPr lang="en-US" altLang="zh-TW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zh-TW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首都圈內首次引進了</a:t>
            </a:r>
            <a:r>
              <a:rPr lang="en-US" altLang="zh-TW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TW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年制</a:t>
            </a:r>
            <a:r>
              <a:rPr lang="zh-TW" altLang="en-US" sz="1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課程科系</a:t>
            </a:r>
            <a:r>
              <a:rPr lang="zh-TW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制</a:t>
            </a:r>
            <a:r>
              <a:rPr lang="zh-TW" altLang="en-US" sz="1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TW" sz="13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20000"/>
              </a:lnSpc>
            </a:pPr>
            <a:r>
              <a:rPr lang="zh-TW" altLang="en-US" sz="1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　　本</a:t>
            </a:r>
            <a:r>
              <a:rPr lang="zh-TW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系通過個人發展探索及</a:t>
            </a:r>
            <a:r>
              <a:rPr lang="zh-TW" altLang="en-US" sz="1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規劃，於</a:t>
            </a:r>
            <a:r>
              <a:rPr lang="zh-TW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升</a:t>
            </a:r>
            <a:r>
              <a:rPr lang="en-US" altLang="zh-TW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TW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年級</a:t>
            </a:r>
            <a:r>
              <a:rPr lang="zh-TW" altLang="en-US" sz="1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時選擇</a:t>
            </a:r>
            <a:r>
              <a:rPr lang="zh-TW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烹飪專業</a:t>
            </a:r>
            <a:r>
              <a:rPr lang="en-US" altLang="zh-TW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TW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糕點麵包專業；並在</a:t>
            </a:r>
            <a:r>
              <a:rPr lang="en-US" altLang="zh-TW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TW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TW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TW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年級時，依專業</a:t>
            </a:r>
            <a:r>
              <a:rPr lang="zh-TW" altLang="en-US" sz="1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分類與</a:t>
            </a:r>
            <a:r>
              <a:rPr lang="zh-TW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深化學習</a:t>
            </a:r>
            <a:r>
              <a:rPr lang="en-US" altLang="zh-TW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zh-TW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培養超越相關產業企業所</a:t>
            </a:r>
            <a:r>
              <a:rPr lang="zh-TW" altLang="en-US" sz="1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需更加</a:t>
            </a:r>
            <a:r>
              <a:rPr lang="zh-TW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專業化之人才</a:t>
            </a:r>
            <a:r>
              <a:rPr lang="zh-TW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TW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群組 2"/>
          <p:cNvGrpSpPr/>
          <p:nvPr/>
        </p:nvGrpSpPr>
        <p:grpSpPr>
          <a:xfrm>
            <a:off x="4364837" y="1779243"/>
            <a:ext cx="4168776" cy="2657693"/>
            <a:chOff x="4364837" y="1738902"/>
            <a:chExt cx="4168776" cy="2657693"/>
          </a:xfrm>
        </p:grpSpPr>
        <p:pic>
          <p:nvPicPr>
            <p:cNvPr id="16" name="그림 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24966" y="3136595"/>
              <a:ext cx="2008647" cy="12600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7" name="그림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4837" y="3136595"/>
              <a:ext cx="2008647" cy="12600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8" name="그림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02211" y="1738902"/>
              <a:ext cx="2008647" cy="12600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9" name="그림 1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24966" y="1738902"/>
              <a:ext cx="2008647" cy="12600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3260172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 bldLvl="0" animBg="1" autoUpdateAnimBg="0"/>
      <p:bldP spid="25" grpId="0" bldLvl="0" autoUpdateAnimBg="0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>
            <a:grpSpLocks/>
          </p:cNvGrpSpPr>
          <p:nvPr/>
        </p:nvGrpSpPr>
        <p:grpSpPr bwMode="auto">
          <a:xfrm>
            <a:off x="0" y="245270"/>
            <a:ext cx="342900" cy="257175"/>
            <a:chOff x="0" y="0"/>
            <a:chExt cx="457201" cy="285750"/>
          </a:xfrm>
          <a:solidFill>
            <a:schemeClr val="accent2"/>
          </a:solidFill>
        </p:grpSpPr>
        <p:sp>
          <p:nvSpPr>
            <p:cNvPr id="9" name="矩形 8"/>
            <p:cNvSpPr>
              <a:spLocks noChangeArrowheads="1"/>
            </p:cNvSpPr>
            <p:nvPr/>
          </p:nvSpPr>
          <p:spPr bwMode="auto">
            <a:xfrm>
              <a:off x="0" y="0"/>
              <a:ext cx="342900" cy="2857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10" name="矩形 9"/>
            <p:cNvSpPr>
              <a:spLocks noChangeArrowheads="1"/>
            </p:cNvSpPr>
            <p:nvPr/>
          </p:nvSpPr>
          <p:spPr bwMode="auto">
            <a:xfrm>
              <a:off x="381000" y="0"/>
              <a:ext cx="76201" cy="2857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</p:grp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421480" y="206420"/>
            <a:ext cx="332320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TW" altLang="en-US" sz="1400" b="1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其他</a:t>
            </a:r>
            <a:r>
              <a:rPr lang="zh-TW" altLang="en-US" sz="1400" b="1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合作</a:t>
            </a:r>
            <a:r>
              <a:rPr lang="en-US" altLang="zh-TW" sz="1400" b="1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(</a:t>
            </a:r>
            <a:r>
              <a:rPr lang="zh-TW" altLang="en-US" sz="1400" b="1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詳情請見附件的</a:t>
            </a:r>
            <a:r>
              <a:rPr lang="en-US" altLang="zh-TW" sz="1400" b="1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word</a:t>
            </a:r>
            <a:r>
              <a:rPr lang="zh-TW" altLang="en-US" sz="1400" b="1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檔</a:t>
            </a:r>
            <a:r>
              <a:rPr lang="en-US" altLang="zh-TW" sz="1400" b="1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)</a:t>
            </a:r>
            <a:endParaRPr lang="zh-TW" altLang="en-US" sz="1400" b="1" dirty="0">
              <a:solidFill>
                <a:srgbClr val="262626"/>
              </a:solidFill>
              <a:latin typeface="微软雅黑" pitchFamily="34" charset="-122"/>
              <a:ea typeface="微软雅黑" pitchFamily="34" charset="-122"/>
            </a:endParaRPr>
          </a:p>
          <a:p>
            <a:endParaRPr lang="zh-TW" altLang="en-US" sz="1400" b="1" dirty="0">
              <a:solidFill>
                <a:srgbClr val="26262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AutoShape 18" descr="1130_東泰高中標誌橫式組合-CMYK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4" name="AutoShape 20" descr="1130_東泰高中標誌橫式組合-CMYK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67" name="AutoShape 18" descr="1130_東泰高中標誌橫式組合-CMYK.jpg"/>
          <p:cNvSpPr>
            <a:spLocks noChangeAspect="1" noChangeArrowheads="1"/>
          </p:cNvSpPr>
          <p:nvPr/>
        </p:nvSpPr>
        <p:spPr bwMode="auto">
          <a:xfrm>
            <a:off x="45113" y="207129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68" name="AutoShape 20" descr="1130_東泰高中標誌橫式組合-CMYK.jpg"/>
          <p:cNvSpPr>
            <a:spLocks noChangeAspect="1" noChangeArrowheads="1"/>
          </p:cNvSpPr>
          <p:nvPr/>
        </p:nvSpPr>
        <p:spPr bwMode="auto">
          <a:xfrm>
            <a:off x="197513" y="2066646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70" name="燕尾形 109"/>
          <p:cNvSpPr/>
          <p:nvPr/>
        </p:nvSpPr>
        <p:spPr>
          <a:xfrm rot="5400000">
            <a:off x="682443" y="1684750"/>
            <a:ext cx="269960" cy="431936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2">
              <a:solidFill>
                <a:schemeClr val="tx1"/>
              </a:solidFill>
            </a:endParaRPr>
          </a:p>
        </p:txBody>
      </p:sp>
      <p:cxnSp>
        <p:nvCxnSpPr>
          <p:cNvPr id="71" name="直接连接符 110"/>
          <p:cNvCxnSpPr/>
          <p:nvPr/>
        </p:nvCxnSpPr>
        <p:spPr>
          <a:xfrm>
            <a:off x="817424" y="2116685"/>
            <a:ext cx="3980727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矩形 47"/>
          <p:cNvSpPr>
            <a:spLocks noChangeArrowheads="1"/>
          </p:cNvSpPr>
          <p:nvPr/>
        </p:nvSpPr>
        <p:spPr bwMode="auto">
          <a:xfrm>
            <a:off x="1070107" y="1785314"/>
            <a:ext cx="4114906" cy="284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lvl="0">
              <a:buNone/>
            </a:pPr>
            <a:r>
              <a:rPr lang="zh-TW" altLang="en-US" sz="1400" b="1" dirty="0"/>
              <a:t>代行招募韓籍學生</a:t>
            </a:r>
          </a:p>
        </p:txBody>
      </p:sp>
      <p:sp>
        <p:nvSpPr>
          <p:cNvPr id="78" name="燕尾形 109"/>
          <p:cNvSpPr/>
          <p:nvPr/>
        </p:nvSpPr>
        <p:spPr>
          <a:xfrm rot="5400000">
            <a:off x="682443" y="2136266"/>
            <a:ext cx="269960" cy="431936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2">
              <a:solidFill>
                <a:schemeClr val="tx1"/>
              </a:solidFill>
            </a:endParaRPr>
          </a:p>
        </p:txBody>
      </p:sp>
      <p:cxnSp>
        <p:nvCxnSpPr>
          <p:cNvPr id="79" name="直接连接符 110"/>
          <p:cNvCxnSpPr/>
          <p:nvPr/>
        </p:nvCxnSpPr>
        <p:spPr>
          <a:xfrm>
            <a:off x="817424" y="2568201"/>
            <a:ext cx="3980727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矩形 47"/>
          <p:cNvSpPr>
            <a:spLocks noChangeArrowheads="1"/>
          </p:cNvSpPr>
          <p:nvPr/>
        </p:nvSpPr>
        <p:spPr bwMode="auto">
          <a:xfrm>
            <a:off x="1070107" y="2236830"/>
            <a:ext cx="4114906" cy="284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lvl="0">
              <a:buNone/>
            </a:pPr>
            <a:r>
              <a:rPr lang="zh-TW" altLang="en-US" sz="1400" b="1" dirty="0"/>
              <a:t>報名線上韓語課程享</a:t>
            </a:r>
            <a:r>
              <a:rPr lang="zh-TW" altLang="en-US" sz="1400" b="1" dirty="0" smtClean="0"/>
              <a:t>優惠</a:t>
            </a:r>
            <a:endParaRPr lang="zh-TW" altLang="zh-TW" sz="1400" b="1" dirty="0"/>
          </a:p>
        </p:txBody>
      </p:sp>
      <p:sp>
        <p:nvSpPr>
          <p:cNvPr id="27" name="Rectangle 12"/>
          <p:cNvSpPr/>
          <p:nvPr/>
        </p:nvSpPr>
        <p:spPr bwMode="auto">
          <a:xfrm>
            <a:off x="849005" y="724183"/>
            <a:ext cx="7785100" cy="717538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="horz" wrap="square" lIns="137166" tIns="68583" rIns="34292" bIns="34292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36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2" algn="l" defTabSz="91436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63" algn="l" defTabSz="91436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45" algn="l" defTabSz="91436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27" algn="l" defTabSz="91436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09" algn="l" defTabSz="91436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90" algn="l" defTabSz="91436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272" algn="l" defTabSz="91436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454" algn="l" defTabSz="914363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99000"/>
                </a:srgbClr>
              </a:solidFill>
              <a:effectLst/>
              <a:uLnTx/>
              <a:uFillTx/>
              <a:latin typeface="Segoe UI Light" pitchFamily="34" charset="0"/>
              <a:ea typeface="+mn-ea"/>
              <a:cs typeface="+mn-cs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887582" y="759786"/>
            <a:ext cx="55517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zh-TW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深知貴校具備優秀的教學環境及師資，本公司希望與貴校一同透過台韓教育交流</a:t>
            </a:r>
            <a:r>
              <a:rPr lang="zh-TW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，培養</a:t>
            </a:r>
            <a:r>
              <a:rPr lang="zh-TW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更多具備國際觀的專門領域人才，並締結合作關係。</a:t>
            </a:r>
          </a:p>
        </p:txBody>
      </p:sp>
      <p:sp>
        <p:nvSpPr>
          <p:cNvPr id="35" name="燕尾形 109"/>
          <p:cNvSpPr/>
          <p:nvPr/>
        </p:nvSpPr>
        <p:spPr>
          <a:xfrm rot="5400000">
            <a:off x="682443" y="2575606"/>
            <a:ext cx="269960" cy="431936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2">
              <a:solidFill>
                <a:schemeClr val="tx1"/>
              </a:solidFill>
            </a:endParaRPr>
          </a:p>
        </p:txBody>
      </p:sp>
      <p:cxnSp>
        <p:nvCxnSpPr>
          <p:cNvPr id="36" name="直接连接符 110"/>
          <p:cNvCxnSpPr/>
          <p:nvPr/>
        </p:nvCxnSpPr>
        <p:spPr>
          <a:xfrm>
            <a:off x="817424" y="3007541"/>
            <a:ext cx="3980727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矩形 47"/>
          <p:cNvSpPr>
            <a:spLocks noChangeArrowheads="1"/>
          </p:cNvSpPr>
          <p:nvPr/>
        </p:nvSpPr>
        <p:spPr bwMode="auto">
          <a:xfrm>
            <a:off x="1070107" y="2676170"/>
            <a:ext cx="3509995" cy="284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lvl="0">
              <a:buNone/>
            </a:pPr>
            <a:r>
              <a:rPr lang="zh-TW" altLang="en-US" sz="1400" b="1" dirty="0" smtClean="0"/>
              <a:t>提供韓國</a:t>
            </a:r>
            <a:r>
              <a:rPr lang="zh-TW" altLang="en-US" sz="1400" b="1" dirty="0"/>
              <a:t>寒暑假短期團體</a:t>
            </a:r>
            <a:r>
              <a:rPr lang="zh-TW" altLang="en-US" sz="1400" b="1" dirty="0" smtClean="0"/>
              <a:t>課程資源</a:t>
            </a:r>
            <a:endParaRPr lang="zh-TW" altLang="en-US" sz="1400" b="1" dirty="0"/>
          </a:p>
        </p:txBody>
      </p:sp>
      <p:sp>
        <p:nvSpPr>
          <p:cNvPr id="38" name="燕尾形 109"/>
          <p:cNvSpPr/>
          <p:nvPr/>
        </p:nvSpPr>
        <p:spPr>
          <a:xfrm rot="5400000">
            <a:off x="682443" y="3595381"/>
            <a:ext cx="269960" cy="431936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2">
              <a:solidFill>
                <a:schemeClr val="tx1"/>
              </a:solidFill>
            </a:endParaRPr>
          </a:p>
        </p:txBody>
      </p:sp>
      <p:cxnSp>
        <p:nvCxnSpPr>
          <p:cNvPr id="39" name="直接连接符 110"/>
          <p:cNvCxnSpPr/>
          <p:nvPr/>
        </p:nvCxnSpPr>
        <p:spPr>
          <a:xfrm>
            <a:off x="817424" y="4118000"/>
            <a:ext cx="3980727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矩形 47"/>
          <p:cNvSpPr>
            <a:spLocks noChangeArrowheads="1"/>
          </p:cNvSpPr>
          <p:nvPr/>
        </p:nvSpPr>
        <p:spPr bwMode="auto">
          <a:xfrm>
            <a:off x="1070107" y="3529691"/>
            <a:ext cx="5089598" cy="543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lvl="0">
              <a:buNone/>
            </a:pPr>
            <a:r>
              <a:rPr lang="zh-TW" altLang="en-US" sz="1400" b="1" dirty="0" smtClean="0"/>
              <a:t>支援</a:t>
            </a:r>
            <a:r>
              <a:rPr lang="zh-TW" altLang="en-US" sz="1400" b="1" dirty="0"/>
              <a:t>與韓國</a:t>
            </a:r>
            <a:r>
              <a:rPr lang="zh-TW" altLang="en-US" sz="1400" b="1" dirty="0" smtClean="0"/>
              <a:t>學校多種業務交流</a:t>
            </a:r>
            <a:endParaRPr lang="en-US" altLang="zh-TW" sz="1400" b="1" dirty="0" smtClean="0"/>
          </a:p>
          <a:p>
            <a:pPr lvl="0">
              <a:buNone/>
            </a:pPr>
            <a:r>
              <a:rPr lang="en-US" altLang="zh-TW" sz="1400" b="1" dirty="0" smtClean="0"/>
              <a:t>(</a:t>
            </a:r>
            <a:r>
              <a:rPr lang="zh-TW" altLang="en-US" sz="1400" b="1" dirty="0" smtClean="0"/>
              <a:t>締結姊妹校、交換學生、開設語學堂專班等</a:t>
            </a:r>
            <a:r>
              <a:rPr lang="en-US" altLang="zh-TW" sz="1400" b="1" dirty="0" smtClean="0"/>
              <a:t>)</a:t>
            </a:r>
            <a:endParaRPr lang="zh-TW" altLang="zh-TW" sz="1400" b="1" dirty="0"/>
          </a:p>
        </p:txBody>
      </p:sp>
      <p:sp>
        <p:nvSpPr>
          <p:cNvPr id="2" name="矩形 1"/>
          <p:cNvSpPr/>
          <p:nvPr/>
        </p:nvSpPr>
        <p:spPr>
          <a:xfrm>
            <a:off x="601455" y="4264895"/>
            <a:ext cx="55213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欲</a:t>
            </a:r>
            <a:r>
              <a:rPr lang="zh-TW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前往韓國留學的學生</a:t>
            </a:r>
            <a:r>
              <a:rPr lang="zh-TW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數</a:t>
            </a:r>
            <a:r>
              <a:rPr lang="zh-TW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較多時</a:t>
            </a:r>
            <a:r>
              <a:rPr lang="zh-TW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TW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可</a:t>
            </a:r>
            <a:r>
              <a:rPr lang="zh-TW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透過</a:t>
            </a:r>
            <a:r>
              <a:rPr lang="zh-TW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與韓國</a:t>
            </a:r>
            <a:r>
              <a:rPr lang="zh-TW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合作學校開設留學</a:t>
            </a:r>
            <a:r>
              <a:rPr lang="zh-TW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專班</a:t>
            </a:r>
            <a:r>
              <a:rPr lang="zh-TW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TW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altLang="zh-TW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TW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並</a:t>
            </a:r>
            <a:r>
              <a:rPr lang="zh-TW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提供</a:t>
            </a:r>
            <a:r>
              <a:rPr lang="zh-TW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韓語</a:t>
            </a:r>
            <a:r>
              <a:rPr lang="zh-TW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教育、科系諮詢、入學後生活小幫手、就業</a:t>
            </a:r>
            <a:r>
              <a:rPr lang="zh-TW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商談等</a:t>
            </a:r>
            <a:r>
              <a:rPr lang="zh-TW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協助。</a:t>
            </a:r>
          </a:p>
        </p:txBody>
      </p:sp>
      <p:pic>
        <p:nvPicPr>
          <p:cNvPr id="26" name="圖片 2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0270" y="2455848"/>
            <a:ext cx="2429032" cy="1620000"/>
          </a:xfrm>
          <a:prstGeom prst="rect">
            <a:avLst/>
          </a:prstGeom>
        </p:spPr>
      </p:pic>
      <p:sp>
        <p:nvSpPr>
          <p:cNvPr id="29" name="矩形 28"/>
          <p:cNvSpPr/>
          <p:nvPr/>
        </p:nvSpPr>
        <p:spPr>
          <a:xfrm>
            <a:off x="5826141" y="1815836"/>
            <a:ext cx="29259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200" b="1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2022</a:t>
            </a:r>
            <a:r>
              <a:rPr lang="zh-TW" altLang="en-US" sz="1200" b="1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年</a:t>
            </a:r>
            <a:r>
              <a:rPr lang="en-US" altLang="zh-TW" sz="1200" b="1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TW" altLang="en-US" sz="1200" b="1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月</a:t>
            </a:r>
            <a:endParaRPr lang="en-US" altLang="zh-TW" sz="1200" b="1" dirty="0">
              <a:solidFill>
                <a:srgbClr val="262626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TW" altLang="en-US" sz="1200" b="1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韓國斗源工科大學與台灣明新科技</a:t>
            </a:r>
            <a:r>
              <a:rPr lang="zh-TW" altLang="en-US" sz="1200" b="1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大學</a:t>
            </a:r>
            <a:endParaRPr lang="en-US" altLang="zh-TW" sz="1200" b="1" dirty="0" smtClean="0">
              <a:solidFill>
                <a:srgbClr val="262626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TW" altLang="en-US" sz="1200" b="1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語</a:t>
            </a:r>
            <a:r>
              <a:rPr lang="zh-TW" altLang="en-US" sz="1200" b="1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學堂專</a:t>
            </a:r>
            <a:r>
              <a:rPr lang="zh-TW" altLang="en-US" sz="1200" b="1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班</a:t>
            </a:r>
            <a:r>
              <a:rPr lang="zh-TW" altLang="en-US" sz="1200" b="1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開設</a:t>
            </a:r>
            <a:endParaRPr lang="en-US" altLang="zh-TW" sz="1200" b="1" dirty="0">
              <a:solidFill>
                <a:srgbClr val="26262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3" name="燕尾形 109"/>
          <p:cNvSpPr/>
          <p:nvPr/>
        </p:nvSpPr>
        <p:spPr>
          <a:xfrm rot="5400000">
            <a:off x="682443" y="3010822"/>
            <a:ext cx="269960" cy="431936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2">
              <a:solidFill>
                <a:schemeClr val="tx1"/>
              </a:solidFill>
            </a:endParaRPr>
          </a:p>
        </p:txBody>
      </p:sp>
      <p:cxnSp>
        <p:nvCxnSpPr>
          <p:cNvPr id="34" name="直接连接符 110"/>
          <p:cNvCxnSpPr/>
          <p:nvPr/>
        </p:nvCxnSpPr>
        <p:spPr>
          <a:xfrm>
            <a:off x="817424" y="3442757"/>
            <a:ext cx="3980727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矩形 47"/>
          <p:cNvSpPr>
            <a:spLocks noChangeArrowheads="1"/>
          </p:cNvSpPr>
          <p:nvPr/>
        </p:nvSpPr>
        <p:spPr bwMode="auto">
          <a:xfrm>
            <a:off x="1070107" y="3111386"/>
            <a:ext cx="3509995" cy="284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lvl="0">
              <a:buNone/>
            </a:pPr>
            <a:r>
              <a:rPr lang="zh-TW" altLang="en-US" sz="1400" b="1" dirty="0"/>
              <a:t>提供韓國合作學校資源</a:t>
            </a:r>
          </a:p>
        </p:txBody>
      </p:sp>
    </p:spTree>
    <p:extLst>
      <p:ext uri="{BB962C8B-B14F-4D97-AF65-F5344CB8AC3E}">
        <p14:creationId xmlns:p14="http://schemas.microsoft.com/office/powerpoint/2010/main" val="303381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00"/>
                            </p:stCondLst>
                            <p:childTnLst>
                              <p:par>
                                <p:cTn id="6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500"/>
                            </p:stCondLst>
                            <p:childTnLst>
                              <p:par>
                                <p:cTn id="7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000"/>
                            </p:stCondLst>
                            <p:childTnLst>
                              <p:par>
                                <p:cTn id="7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65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7000"/>
                            </p:stCondLst>
                            <p:childTnLst>
                              <p:par>
                                <p:cTn id="9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000"/>
                            </p:stCondLst>
                            <p:childTnLst>
                              <p:par>
                                <p:cTn id="9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70" grpId="0" animBg="1"/>
      <p:bldP spid="73" grpId="0"/>
      <p:bldP spid="78" grpId="0" animBg="1"/>
      <p:bldP spid="80" grpId="0"/>
      <p:bldP spid="27" grpId="0" animBg="1"/>
      <p:bldP spid="28" grpId="0"/>
      <p:bldP spid="35" grpId="0" animBg="1"/>
      <p:bldP spid="37" grpId="0"/>
      <p:bldP spid="38" grpId="0" animBg="1"/>
      <p:bldP spid="40" grpId="0"/>
      <p:bldP spid="2" grpId="0"/>
      <p:bldP spid="29" grpId="0"/>
      <p:bldP spid="33" grpId="0" animBg="1"/>
      <p:bldP spid="4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>
            <a:grpSpLocks/>
          </p:cNvGrpSpPr>
          <p:nvPr/>
        </p:nvGrpSpPr>
        <p:grpSpPr bwMode="auto">
          <a:xfrm>
            <a:off x="0" y="245270"/>
            <a:ext cx="342900" cy="257175"/>
            <a:chOff x="0" y="0"/>
            <a:chExt cx="457201" cy="285750"/>
          </a:xfrm>
          <a:solidFill>
            <a:schemeClr val="accent2"/>
          </a:solidFill>
        </p:grpSpPr>
        <p:sp>
          <p:nvSpPr>
            <p:cNvPr id="9" name="矩形 8"/>
            <p:cNvSpPr>
              <a:spLocks noChangeArrowheads="1"/>
            </p:cNvSpPr>
            <p:nvPr/>
          </p:nvSpPr>
          <p:spPr bwMode="auto">
            <a:xfrm>
              <a:off x="0" y="0"/>
              <a:ext cx="342900" cy="2857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0" name="矩形 9"/>
            <p:cNvSpPr>
              <a:spLocks noChangeArrowheads="1"/>
            </p:cNvSpPr>
            <p:nvPr/>
          </p:nvSpPr>
          <p:spPr bwMode="auto">
            <a:xfrm>
              <a:off x="381000" y="0"/>
              <a:ext cx="76201" cy="2857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421481" y="206420"/>
            <a:ext cx="20764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TW" altLang="en-US" sz="1400" b="1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其他韓國合作學校</a:t>
            </a:r>
            <a:endParaRPr lang="en-US" altLang="zh-TW" sz="1400" b="1" dirty="0">
              <a:solidFill>
                <a:srgbClr val="262626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TW" altLang="en-US" sz="1400" b="1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與招生科系</a:t>
            </a:r>
          </a:p>
        </p:txBody>
      </p:sp>
      <p:grpSp>
        <p:nvGrpSpPr>
          <p:cNvPr id="6" name="群組 5"/>
          <p:cNvGrpSpPr/>
          <p:nvPr/>
        </p:nvGrpSpPr>
        <p:grpSpPr>
          <a:xfrm>
            <a:off x="298664" y="2897436"/>
            <a:ext cx="8076742" cy="1574699"/>
            <a:chOff x="298664" y="2897436"/>
            <a:chExt cx="8076742" cy="1574699"/>
          </a:xfrm>
        </p:grpSpPr>
        <p:sp>
          <p:nvSpPr>
            <p:cNvPr id="15" name="圆角矩形 13"/>
            <p:cNvSpPr>
              <a:spLocks noChangeArrowheads="1"/>
            </p:cNvSpPr>
            <p:nvPr/>
          </p:nvSpPr>
          <p:spPr bwMode="auto">
            <a:xfrm>
              <a:off x="3058337" y="4157353"/>
              <a:ext cx="1726164" cy="314782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="ctr"/>
            <a:lstStyle>
              <a:lvl1pPr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574">
                <a:solidFill>
                  <a:srgbClr val="FFFFFF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25" name="文本框 12"/>
            <p:cNvSpPr>
              <a:spLocks noChangeArrowheads="1"/>
            </p:cNvSpPr>
            <p:nvPr/>
          </p:nvSpPr>
          <p:spPr bwMode="auto">
            <a:xfrm>
              <a:off x="2918219" y="4171442"/>
              <a:ext cx="209810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TW" altLang="en-US" sz="12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國際觀光管理學系</a:t>
              </a:r>
            </a:p>
          </p:txBody>
        </p:sp>
        <p:grpSp>
          <p:nvGrpSpPr>
            <p:cNvPr id="4" name="群組 3"/>
            <p:cNvGrpSpPr/>
            <p:nvPr/>
          </p:nvGrpSpPr>
          <p:grpSpPr>
            <a:xfrm>
              <a:off x="298664" y="3257855"/>
              <a:ext cx="2694551" cy="764795"/>
              <a:chOff x="298664" y="3257855"/>
              <a:chExt cx="2694551" cy="764795"/>
            </a:xfrm>
          </p:grpSpPr>
          <p:pic>
            <p:nvPicPr>
              <p:cNvPr id="22" name="Picture 4" descr="查看來源圖片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8664" y="3257855"/>
                <a:ext cx="2565440" cy="44423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2" name="文本框 12"/>
              <p:cNvSpPr txBox="1"/>
              <p:nvPr/>
            </p:nvSpPr>
            <p:spPr>
              <a:xfrm>
                <a:off x="1031321" y="3750588"/>
                <a:ext cx="1961894" cy="272062"/>
              </a:xfrm>
              <a:prstGeom prst="rect">
                <a:avLst/>
              </a:prstGeom>
              <a:noFill/>
            </p:spPr>
            <p:txBody>
              <a:bodyPr wrap="square" lIns="68580" tIns="34290" rIns="68580" bIns="34290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TW" altLang="en-US" sz="1200" b="1" dirty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敬仁女子</a:t>
                </a:r>
                <a:r>
                  <a:rPr lang="zh-TW" altLang="en-US" sz="1200" b="1" dirty="0" smtClean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大學</a:t>
                </a:r>
                <a:endParaRPr lang="zh-TW" altLang="en-US" sz="1200" b="1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" name="矩形 1"/>
            <p:cNvSpPr/>
            <p:nvPr/>
          </p:nvSpPr>
          <p:spPr>
            <a:xfrm>
              <a:off x="3037014" y="2897436"/>
              <a:ext cx="5338392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TW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敬仁女子大學是位在仁川的一所女子</a:t>
              </a:r>
              <a:r>
                <a:rPr lang="en-US" altLang="zh-TW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2,3,4</a:t>
              </a:r>
              <a:r>
                <a:rPr lang="zh-TW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年制的專門大學，是仁川唯一一所女子大學。以培養能為社會發展作貢獻的女性職業人才為目標，進行實用型教育。敬仁女子大學為了提高教學品質，特別聘請了資歷深厚的教授及配備了最先進的職業教育實習設施，為培養開拓</a:t>
              </a:r>
              <a:r>
                <a:rPr lang="en-US" altLang="zh-TW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21</a:t>
              </a:r>
              <a:r>
                <a:rPr lang="zh-TW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世紀的優秀女性職業人才而不斷努力。</a:t>
              </a:r>
            </a:p>
          </p:txBody>
        </p:sp>
      </p:grpSp>
      <p:grpSp>
        <p:nvGrpSpPr>
          <p:cNvPr id="20" name="群組 19"/>
          <p:cNvGrpSpPr/>
          <p:nvPr/>
        </p:nvGrpSpPr>
        <p:grpSpPr>
          <a:xfrm>
            <a:off x="558543" y="1172920"/>
            <a:ext cx="7911489" cy="1414460"/>
            <a:chOff x="538949" y="2897436"/>
            <a:chExt cx="7911489" cy="1414460"/>
          </a:xfrm>
        </p:grpSpPr>
        <p:sp>
          <p:nvSpPr>
            <p:cNvPr id="21" name="圆角矩形 13"/>
            <p:cNvSpPr>
              <a:spLocks noChangeArrowheads="1"/>
            </p:cNvSpPr>
            <p:nvPr/>
          </p:nvSpPr>
          <p:spPr bwMode="auto">
            <a:xfrm>
              <a:off x="3058337" y="3977051"/>
              <a:ext cx="1074282" cy="314782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="ctr"/>
            <a:lstStyle>
              <a:lvl1pPr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574">
                <a:solidFill>
                  <a:srgbClr val="FFFFFF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23" name="圆角矩形 23"/>
            <p:cNvSpPr>
              <a:spLocks noChangeArrowheads="1"/>
            </p:cNvSpPr>
            <p:nvPr/>
          </p:nvSpPr>
          <p:spPr bwMode="auto">
            <a:xfrm>
              <a:off x="5720623" y="3977051"/>
              <a:ext cx="1379586" cy="316082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="ctr"/>
            <a:lstStyle>
              <a:lvl1pPr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574">
                <a:solidFill>
                  <a:srgbClr val="FFFFFF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24" name="文本框 12"/>
            <p:cNvSpPr>
              <a:spLocks noChangeArrowheads="1"/>
            </p:cNvSpPr>
            <p:nvPr/>
          </p:nvSpPr>
          <p:spPr bwMode="auto">
            <a:xfrm>
              <a:off x="2918219" y="3991140"/>
              <a:ext cx="133793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TW" altLang="en-US" sz="12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美容系</a:t>
              </a:r>
              <a:endParaRPr lang="en-US" sz="12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6" name="文本框 12"/>
            <p:cNvSpPr>
              <a:spLocks noChangeArrowheads="1"/>
            </p:cNvSpPr>
            <p:nvPr/>
          </p:nvSpPr>
          <p:spPr bwMode="auto">
            <a:xfrm>
              <a:off x="5626464" y="3992441"/>
              <a:ext cx="162753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TW" altLang="en-US" sz="12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航空服務學系</a:t>
              </a:r>
            </a:p>
          </p:txBody>
        </p:sp>
        <p:sp>
          <p:nvSpPr>
            <p:cNvPr id="27" name="圆角矩形 8"/>
            <p:cNvSpPr>
              <a:spLocks noChangeArrowheads="1"/>
            </p:cNvSpPr>
            <p:nvPr/>
          </p:nvSpPr>
          <p:spPr bwMode="auto">
            <a:xfrm>
              <a:off x="4234580" y="3977051"/>
              <a:ext cx="1379584" cy="317162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="ctr"/>
            <a:lstStyle>
              <a:lvl1pPr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574">
                <a:solidFill>
                  <a:srgbClr val="FFFFFF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28" name="文本框 12"/>
            <p:cNvSpPr>
              <a:spLocks noChangeArrowheads="1"/>
            </p:cNvSpPr>
            <p:nvPr/>
          </p:nvSpPr>
          <p:spPr bwMode="auto">
            <a:xfrm>
              <a:off x="4234579" y="3993630"/>
              <a:ext cx="133793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TW" altLang="en-US" sz="12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網路漫畫系</a:t>
              </a:r>
            </a:p>
          </p:txBody>
        </p:sp>
        <p:sp>
          <p:nvSpPr>
            <p:cNvPr id="29" name="圆角矩形 13"/>
            <p:cNvSpPr>
              <a:spLocks noChangeArrowheads="1"/>
            </p:cNvSpPr>
            <p:nvPr/>
          </p:nvSpPr>
          <p:spPr bwMode="auto">
            <a:xfrm>
              <a:off x="7180239" y="3977051"/>
              <a:ext cx="1195166" cy="314782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="ctr"/>
            <a:lstStyle>
              <a:lvl1pPr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574">
                <a:solidFill>
                  <a:srgbClr val="FFFFFF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35" name="文本框 12"/>
            <p:cNvSpPr>
              <a:spLocks noChangeArrowheads="1"/>
            </p:cNvSpPr>
            <p:nvPr/>
          </p:nvSpPr>
          <p:spPr bwMode="auto">
            <a:xfrm>
              <a:off x="7112503" y="3991140"/>
              <a:ext cx="133793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TW" sz="12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K-POP</a:t>
              </a:r>
              <a:r>
                <a:rPr lang="zh-TW" altLang="en-US" sz="12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系 </a:t>
              </a:r>
            </a:p>
          </p:txBody>
        </p:sp>
        <p:sp>
          <p:nvSpPr>
            <p:cNvPr id="36" name="文本框 12"/>
            <p:cNvSpPr txBox="1"/>
            <p:nvPr/>
          </p:nvSpPr>
          <p:spPr>
            <a:xfrm>
              <a:off x="1031321" y="3750588"/>
              <a:ext cx="1961894" cy="561308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TW" altLang="en-US" sz="1200" b="1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研成大學</a:t>
              </a:r>
              <a:endParaRPr lang="en-US" altLang="zh-TW" sz="12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20000"/>
                </a:lnSpc>
              </a:pPr>
              <a:endParaRPr lang="zh-TW" altLang="en-US" sz="16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37" name="Picture 6" descr="https://o.remove.bg/downloads/66096347-c7a2-4fad-be74-a6764a90d6be/image-removebg-preview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949" y="3157893"/>
              <a:ext cx="2181456" cy="5568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矩形 37"/>
            <p:cNvSpPr/>
            <p:nvPr/>
          </p:nvSpPr>
          <p:spPr>
            <a:xfrm>
              <a:off x="3037014" y="2897436"/>
              <a:ext cx="5338392" cy="9787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TW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研成大學以培養有創意的人才，為國家產業和地區社會發展作出貢獻為主要宗旨，自</a:t>
              </a:r>
              <a:r>
                <a:rPr lang="en-US" altLang="zh-TW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1977</a:t>
              </a:r>
              <a:r>
                <a:rPr lang="zh-TW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年建校以來</a:t>
              </a:r>
              <a:r>
                <a:rPr lang="en-US" altLang="zh-TW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40</a:t>
              </a:r>
              <a:r>
                <a:rPr lang="zh-TW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年間，秉持著不斷創新的精神與熱情，發展成為培養專業領域人才的私立名門大學。研成大學提供學生創意性的複合教育，不僅注重學習品質，更注重學生的品格教育，以及國際觀。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23601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7"/>
          <p:cNvGrpSpPr>
            <a:grpSpLocks/>
          </p:cNvGrpSpPr>
          <p:nvPr/>
        </p:nvGrpSpPr>
        <p:grpSpPr bwMode="auto">
          <a:xfrm>
            <a:off x="0" y="245270"/>
            <a:ext cx="342900" cy="257175"/>
            <a:chOff x="0" y="0"/>
            <a:chExt cx="457201" cy="285750"/>
          </a:xfrm>
          <a:solidFill>
            <a:schemeClr val="accent2"/>
          </a:solidFill>
        </p:grpSpPr>
        <p:sp>
          <p:nvSpPr>
            <p:cNvPr id="26" name="矩形 25"/>
            <p:cNvSpPr>
              <a:spLocks noChangeArrowheads="1"/>
            </p:cNvSpPr>
            <p:nvPr/>
          </p:nvSpPr>
          <p:spPr bwMode="auto">
            <a:xfrm>
              <a:off x="0" y="0"/>
              <a:ext cx="342900" cy="2857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9" name="矩形 28"/>
            <p:cNvSpPr>
              <a:spLocks noChangeArrowheads="1"/>
            </p:cNvSpPr>
            <p:nvPr/>
          </p:nvSpPr>
          <p:spPr bwMode="auto">
            <a:xfrm>
              <a:off x="381000" y="0"/>
              <a:ext cx="76201" cy="2857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30" name="文本框 10"/>
          <p:cNvSpPr txBox="1">
            <a:spLocks noChangeArrowheads="1"/>
          </p:cNvSpPr>
          <p:nvPr/>
        </p:nvSpPr>
        <p:spPr bwMode="auto">
          <a:xfrm>
            <a:off x="421481" y="206420"/>
            <a:ext cx="20764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TW" altLang="en-US" sz="1400" b="1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目前</a:t>
            </a:r>
            <a:r>
              <a:rPr lang="zh-CN" altLang="en-US" sz="1400" b="1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合作學校</a:t>
            </a:r>
            <a:endParaRPr lang="en-US" altLang="zh-CN" sz="1400" b="1" dirty="0" smtClean="0">
              <a:solidFill>
                <a:srgbClr val="262626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1400" b="1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_</a:t>
            </a:r>
            <a:r>
              <a:rPr lang="zh-TW" altLang="en-US" sz="1400" b="1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韓</a:t>
            </a:r>
            <a:r>
              <a:rPr lang="zh-TW" altLang="en-US" sz="1400" b="1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國</a:t>
            </a:r>
            <a:endParaRPr lang="zh-CN" altLang="en-US" sz="1400" b="1" dirty="0">
              <a:solidFill>
                <a:srgbClr val="26262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31" name="Picture 4" descr="https://o.remove.bg/downloads/4307c5f9-58dd-4288-beea-f0f680960c30/cycu-logo-removebg-preview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73" b="10304"/>
          <a:stretch/>
        </p:blipFill>
        <p:spPr bwMode="auto">
          <a:xfrm>
            <a:off x="1011597" y="3385710"/>
            <a:ext cx="167363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6" descr="查看來源圖片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8969" y="3385710"/>
            <a:ext cx="1378838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10" descr="https://o.remove.bg/downloads/38f74fe2-a0bd-42c5-9b1b-95a83cc2dbd6/Rb9e79f01e2d1711a0f47b9f87d23f33d-removebg-preview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78"/>
          <a:stretch/>
        </p:blipFill>
        <p:spPr bwMode="auto">
          <a:xfrm>
            <a:off x="1109259" y="3931344"/>
            <a:ext cx="1074303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12" descr="查看來源圖片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5154" y="3931344"/>
            <a:ext cx="719999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14" descr="https://o.remove.bg/downloads/d6773e66-4f3c-4faf-80ad-722207aa4dae/%E6%96%B0%E7%AB%B9%E5%B8%82%E7%A7%81%E7%AB%8B%E4%B8%96%E7%95%8C%E9%AB%98%E7%B4%9A%E4%B8%AD%E5%AD%B8%E6%A0%A1%E5%BE%BD-removebg-preview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0879" y="3931344"/>
            <a:ext cx="879158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16" descr="查看來源圖片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3605" y="3931344"/>
            <a:ext cx="879837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AutoShape 18" descr="1130_東泰高中標誌橫式組合-CMYK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44" name="AutoShape 20" descr="1130_東泰高中標誌橫式組合-CMYK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45" name="Picture 22" descr="https://o.remove.bg/downloads/d31595c5-5940-4124-8f1a-5541be82c9d0/a4b05a6cbaa0ebc5c03540673953712b-removebg-preview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3" b="6443"/>
          <a:stretch/>
        </p:blipFill>
        <p:spPr bwMode="auto">
          <a:xfrm>
            <a:off x="6089259" y="3385710"/>
            <a:ext cx="1735671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6" name="组合 7"/>
          <p:cNvGrpSpPr>
            <a:grpSpLocks/>
          </p:cNvGrpSpPr>
          <p:nvPr/>
        </p:nvGrpSpPr>
        <p:grpSpPr bwMode="auto">
          <a:xfrm>
            <a:off x="0" y="2693271"/>
            <a:ext cx="342900" cy="257175"/>
            <a:chOff x="0" y="0"/>
            <a:chExt cx="457201" cy="285750"/>
          </a:xfrm>
          <a:solidFill>
            <a:schemeClr val="accent2"/>
          </a:solidFill>
        </p:grpSpPr>
        <p:sp>
          <p:nvSpPr>
            <p:cNvPr id="47" name="矩形 46"/>
            <p:cNvSpPr>
              <a:spLocks noChangeArrowheads="1"/>
            </p:cNvSpPr>
            <p:nvPr/>
          </p:nvSpPr>
          <p:spPr bwMode="auto">
            <a:xfrm>
              <a:off x="0" y="0"/>
              <a:ext cx="342900" cy="2857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8" name="矩形 47"/>
            <p:cNvSpPr>
              <a:spLocks noChangeArrowheads="1"/>
            </p:cNvSpPr>
            <p:nvPr/>
          </p:nvSpPr>
          <p:spPr bwMode="auto">
            <a:xfrm>
              <a:off x="381000" y="0"/>
              <a:ext cx="76201" cy="2857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49" name="文本框 10"/>
          <p:cNvSpPr txBox="1">
            <a:spLocks noChangeArrowheads="1"/>
          </p:cNvSpPr>
          <p:nvPr/>
        </p:nvSpPr>
        <p:spPr bwMode="auto">
          <a:xfrm>
            <a:off x="421481" y="2654421"/>
            <a:ext cx="20764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TW" altLang="en-US" sz="1400" b="1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目前</a:t>
            </a:r>
            <a:r>
              <a:rPr lang="zh-CN" altLang="en-US" sz="1400" b="1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合作學校</a:t>
            </a:r>
            <a:endParaRPr lang="en-US" altLang="zh-CN" sz="1400" b="1" dirty="0" smtClean="0">
              <a:solidFill>
                <a:srgbClr val="262626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1400" b="1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_</a:t>
            </a:r>
            <a:r>
              <a:rPr lang="zh-TW" altLang="en-US" sz="1400" b="1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台灣</a:t>
            </a:r>
            <a:endParaRPr lang="zh-CN" altLang="en-US" sz="1400" b="1" dirty="0">
              <a:solidFill>
                <a:srgbClr val="26262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矩形 47"/>
          <p:cNvSpPr>
            <a:spLocks noChangeArrowheads="1"/>
          </p:cNvSpPr>
          <p:nvPr/>
        </p:nvSpPr>
        <p:spPr bwMode="auto">
          <a:xfrm>
            <a:off x="1506355" y="1599748"/>
            <a:ext cx="2483629" cy="320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buNone/>
            </a:pPr>
            <a:r>
              <a:rPr lang="zh-TW" altLang="en-US" sz="1400" b="1" dirty="0" smtClean="0">
                <a:solidFill>
                  <a:schemeClr val="bg2">
                    <a:lumMod val="50000"/>
                  </a:schemeClr>
                </a:solidFill>
              </a:rPr>
              <a:t>斗源工科大學</a:t>
            </a:r>
            <a:endParaRPr lang="zh-TW" altLang="en-US" sz="14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1" name="矩形 47"/>
          <p:cNvSpPr>
            <a:spLocks noChangeArrowheads="1"/>
          </p:cNvSpPr>
          <p:nvPr/>
        </p:nvSpPr>
        <p:spPr bwMode="auto">
          <a:xfrm>
            <a:off x="3989984" y="1621686"/>
            <a:ext cx="2483629" cy="284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buNone/>
            </a:pPr>
            <a:r>
              <a:rPr lang="zh-TW" altLang="en-US" sz="1400" b="1" dirty="0">
                <a:solidFill>
                  <a:schemeClr val="bg2">
                    <a:lumMod val="50000"/>
                  </a:schemeClr>
                </a:solidFill>
              </a:rPr>
              <a:t>敬仁女子</a:t>
            </a:r>
            <a:r>
              <a:rPr lang="zh-TW" altLang="en-US" sz="1400" b="1" dirty="0" smtClean="0">
                <a:solidFill>
                  <a:schemeClr val="bg2">
                    <a:lumMod val="50000"/>
                  </a:schemeClr>
                </a:solidFill>
              </a:rPr>
              <a:t>大學</a:t>
            </a:r>
            <a:endParaRPr lang="zh-TW" altLang="en-US" sz="14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2" name="矩形 47"/>
          <p:cNvSpPr>
            <a:spLocks noChangeArrowheads="1"/>
          </p:cNvSpPr>
          <p:nvPr/>
        </p:nvSpPr>
        <p:spPr bwMode="auto">
          <a:xfrm>
            <a:off x="6997589" y="1596225"/>
            <a:ext cx="934813" cy="305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buNone/>
            </a:pPr>
            <a:r>
              <a:rPr lang="zh-TW" altLang="en-US" sz="1400" b="1" dirty="0">
                <a:solidFill>
                  <a:schemeClr val="bg2">
                    <a:lumMod val="50000"/>
                  </a:schemeClr>
                </a:solidFill>
              </a:rPr>
              <a:t>研成大學</a:t>
            </a:r>
          </a:p>
        </p:txBody>
      </p:sp>
      <p:pic>
        <p:nvPicPr>
          <p:cNvPr id="53" name="Picture 2" descr="查看來源圖片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794" y="1247284"/>
            <a:ext cx="1741938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4" descr="查看來源圖片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4848" y="1274490"/>
            <a:ext cx="1663200" cy="2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6" descr="https://o.remove.bg/downloads/66096347-c7a2-4fad-be74-a6764a90d6be/image-removebg-preview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6648" y="1247284"/>
            <a:ext cx="1269223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9364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49" grpId="0"/>
      <p:bldP spid="50" grpId="0"/>
      <p:bldP spid="51" grpId="0"/>
      <p:bldP spid="52" grpId="0"/>
    </p:bldLst>
  </p:timing>
</p:sld>
</file>

<file path=ppt/theme/theme1.xml><?xml version="1.0" encoding="utf-8"?>
<a:theme xmlns:a="http://schemas.openxmlformats.org/drawingml/2006/main" name="第一PPT，www.1ppt.com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1210</TotalTime>
  <Words>831</Words>
  <Application>Microsoft Office PowerPoint</Application>
  <PresentationFormat>如螢幕大小 (16:9)</PresentationFormat>
  <Paragraphs>131</Paragraphs>
  <Slides>12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12</vt:i4>
      </vt:variant>
    </vt:vector>
  </HeadingPairs>
  <TitlesOfParts>
    <vt:vector size="13" baseType="lpstr">
      <vt:lpstr>第一PPT，www.1ppt.com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www.1ppt.com</dc:title>
  <dc:creator>www.1ppt.com</dc:creator>
  <cp:keywords>www.1ppt.com</cp:keywords>
  <cp:lastModifiedBy>user</cp:lastModifiedBy>
  <cp:revision>155</cp:revision>
  <dcterms:created xsi:type="dcterms:W3CDTF">2016-08-05T11:43:45Z</dcterms:created>
  <dcterms:modified xsi:type="dcterms:W3CDTF">2022-04-06T16:34:02Z</dcterms:modified>
</cp:coreProperties>
</file>